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2" r:id="rId5"/>
    <p:sldId id="261" r:id="rId6"/>
    <p:sldId id="269" r:id="rId7"/>
    <p:sldId id="270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3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4660"/>
  </p:normalViewPr>
  <p:slideViewPr>
    <p:cSldViewPr snapToGrid="0">
      <p:cViewPr varScale="1">
        <p:scale>
          <a:sx n="86" d="100"/>
          <a:sy n="86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10.04.2021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2" y="-32987"/>
            <a:ext cx="12153418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6584" y="679100"/>
            <a:ext cx="2249416" cy="477946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066028" y="2004151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5400" b="1" cap="all" dirty="0" smtClean="0">
                <a:latin typeface="Arial" panose="020B0604020202020204" pitchFamily="34" charset="0"/>
                <a:cs typeface="Arial" panose="020B0604020202020204" pitchFamily="34" charset="0"/>
              </a:rPr>
              <a:t>Домашняя Метеостанция  </a:t>
            </a:r>
            <a:endParaRPr lang="ru-RU" altLang="ru-RU" sz="5400" b="1" cap="all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65300" y="4567426"/>
            <a:ext cx="51127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Докладчик</a:t>
            </a:r>
            <a:endParaRPr lang="en-US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Каюмова</a:t>
            </a:r>
            <a:r>
              <a:rPr lang="ru-RU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Юлия Евгеньевна</a:t>
            </a:r>
          </a:p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должность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тимлид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678" y="236243"/>
            <a:ext cx="2109399" cy="15363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65300" y="4082303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АТ-04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8631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353955" y="1748273"/>
            <a:ext cx="95610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/>
              <a:t>Описание проекта: </a:t>
            </a:r>
            <a:endParaRPr lang="ru-RU" sz="3600" dirty="0" smtClean="0"/>
          </a:p>
          <a:p>
            <a:endParaRPr lang="ru-RU" sz="3600" dirty="0"/>
          </a:p>
          <a:p>
            <a:r>
              <a:rPr lang="ru-RU" sz="3600" dirty="0" smtClean="0"/>
              <a:t>Реализация </a:t>
            </a:r>
            <a:r>
              <a:rPr lang="ru-RU" sz="3600" dirty="0"/>
              <a:t>системы по сбору данных температуры, давления, влажности и их анализ с последующим прогнозированием выпадения </a:t>
            </a:r>
            <a:r>
              <a:rPr lang="ru-RU" sz="3600" dirty="0" smtClean="0"/>
              <a:t>осадков. В </a:t>
            </a:r>
            <a:r>
              <a:rPr lang="ru-RU" sz="3600" dirty="0"/>
              <a:t>дополнение можно анализировать состояние воздуха </a:t>
            </a:r>
            <a:r>
              <a:rPr lang="ru-RU" sz="3600" dirty="0" smtClean="0"/>
              <a:t>(</a:t>
            </a:r>
            <a:r>
              <a:rPr lang="ru-RU" sz="3600" dirty="0"/>
              <a:t>CO2, метан)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5" y="17756"/>
            <a:ext cx="992810" cy="7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5" y="17756"/>
            <a:ext cx="992810" cy="723087"/>
          </a:xfrm>
          <a:prstGeom prst="rect">
            <a:avLst/>
          </a:prstGeom>
        </p:spPr>
      </p:pic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09720" y="1428737"/>
            <a:ext cx="857256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49263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качестве платформы на базе, которой будет работать наше устройство,  было решено использовать платформу Arduino. 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Рисунок 7" descr="https://static12.insales.ru/images/products/1/3688/35843688/arduino-uno.0.jpg"/>
          <p:cNvPicPr/>
          <p:nvPr/>
        </p:nvPicPr>
        <p:blipFill>
          <a:blip r:embed="rId4"/>
          <a:srcRect t="13158" b="12489"/>
          <a:stretch>
            <a:fillRect/>
          </a:stretch>
        </p:blipFill>
        <p:spPr bwMode="auto">
          <a:xfrm>
            <a:off x="2095473" y="2714621"/>
            <a:ext cx="5041681" cy="3752193"/>
          </a:xfrm>
          <a:prstGeom prst="rect">
            <a:avLst/>
          </a:prstGeom>
          <a:noFill/>
        </p:spPr>
      </p:pic>
      <p:pic>
        <p:nvPicPr>
          <p:cNvPr id="10" name="Рисунок 9" descr="http://wiki.amperka.ru/_media/%D0%BA%D0%BE%D0%BD%D1%81%D0%BF%D0%B5%D0%BA%D1%82-arduino:p004-microcontrollers-arduino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39075" y="4071943"/>
            <a:ext cx="2594251" cy="23569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12529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5" y="17756"/>
            <a:ext cx="992810" cy="723087"/>
          </a:xfrm>
          <a:prstGeom prst="rect">
            <a:avLst/>
          </a:prstGeom>
        </p:spPr>
      </p:pic>
      <p:pic>
        <p:nvPicPr>
          <p:cNvPr id="7" name="Рисунок 6" descr="http://it-donnet.ru/wp-content/uploads/2016/04/meteo_10-940x442.jpg"/>
          <p:cNvPicPr/>
          <p:nvPr/>
        </p:nvPicPr>
        <p:blipFill>
          <a:blip r:embed="rId4"/>
          <a:srcRect r="47857"/>
          <a:stretch>
            <a:fillRect/>
          </a:stretch>
        </p:blipFill>
        <p:spPr bwMode="auto">
          <a:xfrm>
            <a:off x="7476796" y="866109"/>
            <a:ext cx="3191204" cy="2832352"/>
          </a:xfrm>
          <a:prstGeom prst="rect">
            <a:avLst/>
          </a:prstGeom>
          <a:noFill/>
        </p:spPr>
      </p:pic>
      <p:pic>
        <p:nvPicPr>
          <p:cNvPr id="8" name="Рисунок 7" descr="http://1injener.ru/images/news/0337_dht11_4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524000" y="3208949"/>
            <a:ext cx="6120130" cy="3657929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/>
        </p:nvSpPr>
        <p:spPr>
          <a:xfrm>
            <a:off x="2881291" y="1210673"/>
            <a:ext cx="2701381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6000" dirty="0"/>
              <a:t>DHT-22 </a:t>
            </a:r>
          </a:p>
        </p:txBody>
      </p:sp>
    </p:spTree>
    <p:extLst>
      <p:ext uri="{BB962C8B-B14F-4D97-AF65-F5344CB8AC3E}">
        <p14:creationId xmlns:p14="http://schemas.microsoft.com/office/powerpoint/2010/main" val="336069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5" y="17756"/>
            <a:ext cx="992810" cy="72308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05" y="1623874"/>
            <a:ext cx="5092823" cy="5092823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851481" y="935466"/>
            <a:ext cx="323678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BMP</a:t>
            </a:r>
            <a:r>
              <a:rPr lang="ru-RU" sz="6000" dirty="0" smtClean="0"/>
              <a:t>-2</a:t>
            </a:r>
            <a:r>
              <a:rPr lang="en-US" sz="6000" smtClean="0"/>
              <a:t>80</a:t>
            </a:r>
            <a:r>
              <a:rPr lang="ru-RU" sz="6000" smtClean="0"/>
              <a:t> </a:t>
            </a:r>
            <a:endParaRPr lang="ru-RU" sz="6000" dirty="0"/>
          </a:p>
        </p:txBody>
      </p:sp>
    </p:spTree>
    <p:extLst>
      <p:ext uri="{BB962C8B-B14F-4D97-AF65-F5344CB8AC3E}">
        <p14:creationId xmlns:p14="http://schemas.microsoft.com/office/powerpoint/2010/main" val="1841199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5" y="17756"/>
            <a:ext cx="992810" cy="723087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564610" y="781679"/>
            <a:ext cx="66652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800" b="1" dirty="0"/>
              <a:t>Понижение концентрации опасных газов</a:t>
            </a:r>
            <a:endParaRPr lang="ru-RU" sz="2800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390211"/>
              </p:ext>
            </p:extLst>
          </p:nvPr>
        </p:nvGraphicFramePr>
        <p:xfrm>
          <a:off x="5551620" y="1684749"/>
          <a:ext cx="3678276" cy="5003869"/>
        </p:xfrm>
        <a:graphic>
          <a:graphicData uri="http://schemas.openxmlformats.org/drawingml/2006/table">
            <a:tbl>
              <a:tblPr/>
              <a:tblGrid>
                <a:gridCol w="1170382"/>
                <a:gridCol w="1319822"/>
                <a:gridCol w="1188072"/>
              </a:tblGrid>
              <a:tr h="3017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Датчик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>
                          <a:latin typeface="Times New Roman"/>
                          <a:ea typeface="Times New Roman"/>
                          <a:cs typeface="Times New Roman"/>
                        </a:rPr>
                        <a:t>Газ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b="1" dirty="0">
                          <a:latin typeface="Times New Roman"/>
                          <a:ea typeface="Times New Roman"/>
                          <a:cs typeface="Times New Roman"/>
                        </a:rPr>
                        <a:t>Подложка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89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MQ-2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LPG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SnO</a:t>
                      </a:r>
                      <a:r>
                        <a:rPr lang="ru-RU" sz="13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89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MQ-3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err="1">
                          <a:latin typeface="Times New Roman"/>
                          <a:ea typeface="Times New Roman"/>
                          <a:cs typeface="Times New Roman"/>
                        </a:rPr>
                        <a:t>Alcohol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SnO</a:t>
                      </a:r>
                      <a:r>
                        <a:rPr lang="ru-RU" sz="13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89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MQ-4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CH</a:t>
                      </a:r>
                      <a:r>
                        <a:rPr lang="ru-RU" sz="1300" baseline="-25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SnO</a:t>
                      </a:r>
                      <a:r>
                        <a:rPr lang="ru-RU" sz="13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0925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MQ-5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LPG, natural gas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SnO</a:t>
                      </a:r>
                      <a:r>
                        <a:rPr lang="ru-RU" sz="13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89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MQ-6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LPG, propane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SnO</a:t>
                      </a:r>
                      <a:r>
                        <a:rPr lang="ru-RU" sz="13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89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MQ-7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CO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SnO</a:t>
                      </a:r>
                      <a:r>
                        <a:rPr lang="ru-RU" sz="13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89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MQ-9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CH</a:t>
                      </a:r>
                      <a:r>
                        <a:rPr lang="ru-RU" sz="1300" baseline="-25000">
                          <a:latin typeface="Times New Roman"/>
                          <a:ea typeface="Times New Roman"/>
                          <a:cs typeface="Times New Roman"/>
                        </a:rPr>
                        <a:t>4</a:t>
                      </a: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, LPG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SnO</a:t>
                      </a:r>
                      <a:r>
                        <a:rPr lang="ru-RU" sz="13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89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MQ-131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O</a:t>
                      </a:r>
                      <a:r>
                        <a:rPr lang="ru-RU" sz="1300" baseline="-25000">
                          <a:latin typeface="Times New Roman"/>
                          <a:ea typeface="Times New Roman"/>
                          <a:cs typeface="Times New Roman"/>
                        </a:rPr>
                        <a:t>3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SnO</a:t>
                      </a:r>
                      <a:r>
                        <a:rPr lang="ru-RU" sz="13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89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MQ-135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Air Quality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SnO</a:t>
                      </a:r>
                      <a:r>
                        <a:rPr lang="ru-RU" sz="13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89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MQ-136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err="1">
                          <a:latin typeface="Times New Roman"/>
                          <a:ea typeface="Times New Roman"/>
                          <a:cs typeface="Times New Roman"/>
                        </a:rPr>
                        <a:t>Air</a:t>
                      </a: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300" dirty="0" err="1">
                          <a:latin typeface="Times New Roman"/>
                          <a:ea typeface="Times New Roman"/>
                          <a:cs typeface="Times New Roman"/>
                        </a:rPr>
                        <a:t>Quality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SnO</a:t>
                      </a:r>
                      <a:r>
                        <a:rPr lang="ru-RU" sz="13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89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MQ-137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err="1">
                          <a:latin typeface="Times New Roman"/>
                          <a:ea typeface="Times New Roman"/>
                          <a:cs typeface="Times New Roman"/>
                        </a:rPr>
                        <a:t>Air</a:t>
                      </a: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 </a:t>
                      </a:r>
                      <a:r>
                        <a:rPr lang="ru-RU" sz="1300" dirty="0" err="1">
                          <a:latin typeface="Times New Roman"/>
                          <a:ea typeface="Times New Roman"/>
                          <a:cs typeface="Times New Roman"/>
                        </a:rPr>
                        <a:t>Quality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SnO</a:t>
                      </a:r>
                      <a:r>
                        <a:rPr lang="ru-RU" sz="13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7385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MQ-138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 err="1">
                          <a:latin typeface="Times New Roman"/>
                          <a:ea typeface="Times New Roman"/>
                          <a:cs typeface="Times New Roman"/>
                        </a:rPr>
                        <a:t>Multi-purpose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SnO</a:t>
                      </a:r>
                      <a:r>
                        <a:rPr lang="ru-RU" sz="1300" baseline="-25000">
                          <a:latin typeface="Times New Roman"/>
                          <a:ea typeface="Times New Roman"/>
                          <a:cs typeface="Times New Roman"/>
                        </a:rPr>
                        <a:t>2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89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MQ-303A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Alcohol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???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1789">
                <a:tc>
                  <a:txBody>
                    <a:bodyPr/>
                    <a:lstStyle/>
                    <a:p>
                      <a:pPr indent="18034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MQ-306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413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>
                          <a:latin typeface="Times New Roman"/>
                          <a:ea typeface="Times New Roman"/>
                          <a:cs typeface="Times New Roman"/>
                        </a:rPr>
                        <a:t>LPG, LNG</a:t>
                      </a:r>
                      <a:endParaRPr lang="ru-RU" sz="9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300" dirty="0">
                          <a:latin typeface="Times New Roman"/>
                          <a:ea typeface="Times New Roman"/>
                          <a:cs typeface="Times New Roman"/>
                        </a:rPr>
                        <a:t>???</a:t>
                      </a:r>
                      <a:endParaRPr lang="ru-RU" sz="9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98869" marR="98869" marT="6028" marB="6028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10" name="Рисунок 9" descr="C:\Users\lan\Downloads\Разбираемся с датчиками CO и метана MQ-4 и MQ-7   Многобукфф_files\15_b232e391e4c7d7834c70455551ec759d.jpg"/>
          <p:cNvPicPr/>
          <p:nvPr/>
        </p:nvPicPr>
        <p:blipFill>
          <a:blip r:embed="rId4"/>
          <a:srcRect l="9226" t="19262" r="10388" b="19672"/>
          <a:stretch>
            <a:fillRect/>
          </a:stretch>
        </p:blipFill>
        <p:spPr bwMode="auto">
          <a:xfrm>
            <a:off x="2399100" y="1304899"/>
            <a:ext cx="3671979" cy="25370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Рисунок 10" descr="C:\Users\lan\Downloads\Разбираемся с датчиками CO и метана MQ-4 и MQ-7   Многобукфф_files\15_f9d16ba51abe8e7f7f79cd721a2b799c.jpg"/>
          <p:cNvPicPr/>
          <p:nvPr/>
        </p:nvPicPr>
        <p:blipFill>
          <a:blip r:embed="rId5"/>
          <a:srcRect l="10511" t="23045" r="8062" b="22083"/>
          <a:stretch>
            <a:fillRect/>
          </a:stretch>
        </p:blipFill>
        <p:spPr bwMode="auto">
          <a:xfrm>
            <a:off x="2292984" y="4105389"/>
            <a:ext cx="3778095" cy="2663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6175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1612" y="230615"/>
            <a:ext cx="2258984" cy="434420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765" y="17756"/>
            <a:ext cx="992810" cy="723087"/>
          </a:xfrm>
          <a:prstGeom prst="rect">
            <a:avLst/>
          </a:prstGeom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21341" y="721941"/>
            <a:ext cx="30024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sz="40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З</a:t>
            </a:r>
            <a:r>
              <a:rPr lang="ru-RU" sz="4000" b="1" dirty="0" bmk="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аключение</a:t>
            </a:r>
            <a:endParaRPr lang="ru-RU" sz="4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1977557" y="4685101"/>
            <a:ext cx="8358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 перспективе развития, систему </a:t>
            </a:r>
            <a:r>
              <a:rPr lang="ru-RU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можно </a:t>
            </a:r>
            <a:r>
              <a:rPr lang="ru-RU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интегрировать  в систему типа </a:t>
            </a:r>
            <a:r>
              <a:rPr lang="ru-RU" sz="2400" dirty="0">
                <a:ea typeface="Times New Roman" pitchFamily="18" charset="0"/>
                <a:cs typeface="Times New Roman" pitchFamily="18" charset="0"/>
              </a:rPr>
              <a:t>«</a:t>
            </a:r>
            <a:r>
              <a:rPr lang="ru-RU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умного дома</a:t>
            </a:r>
            <a:r>
              <a:rPr lang="ru-RU" sz="2400" dirty="0">
                <a:ea typeface="Times New Roman" pitchFamily="18" charset="0"/>
                <a:cs typeface="Times New Roman" pitchFamily="18" charset="0"/>
              </a:rPr>
              <a:t>».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970977" y="2184687"/>
            <a:ext cx="80010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556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Систему можно совершенствовать, </a:t>
            </a:r>
            <a:r>
              <a:rPr lang="ru-RU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выводить данные на телефон или на веб-сервис. </a:t>
            </a:r>
            <a:endParaRPr lang="ru-RU" sz="2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  <a:p>
            <a:pPr indent="355600" eaLnBrk="0" fontAlgn="base" hangingPunct="0">
              <a:spcBef>
                <a:spcPct val="0"/>
              </a:spcBef>
              <a:spcAft>
                <a:spcPct val="0"/>
              </a:spcAft>
            </a:pPr>
            <a:endParaRPr lang="ru-RU" sz="2400" dirty="0">
              <a:latin typeface="Times New Roman" pitchFamily="18" charset="0"/>
              <a:ea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970977" y="3573393"/>
            <a:ext cx="81730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Можно дополнить до контроля </a:t>
            </a:r>
            <a:r>
              <a:rPr lang="ru-RU" sz="24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микроклимата </a:t>
            </a:r>
            <a:r>
              <a:rPr lang="ru-RU" sz="24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в помещении.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607680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C2C8E8BB54AA4CBCEFA7FB41BB088C" ma:contentTypeVersion="3" ma:contentTypeDescription="Create a new document." ma:contentTypeScope="" ma:versionID="789bac0b4a6f7267baa4ca5dc30b9d2f">
  <xsd:schema xmlns:xsd="http://www.w3.org/2001/XMLSchema" xmlns:xs="http://www.w3.org/2001/XMLSchema" xmlns:p="http://schemas.microsoft.com/office/2006/metadata/properties" xmlns:ns2="e81ef5ae-6b3c-410e-848f-c5432bde1c3b" targetNamespace="http://schemas.microsoft.com/office/2006/metadata/properties" ma:root="true" ma:fieldsID="0c4f5dce9a4a1c0611b5a057b9365de9" ns2:_="">
    <xsd:import namespace="e81ef5ae-6b3c-410e-848f-c5432bde1c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1ef5ae-6b3c-410e-848f-c5432bde1c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7A219B3-CAFB-40D1-9D50-27CAC438DBE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C5D16B-8B6A-43F1-9A70-66D15F595F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81ef5ae-6b3c-410e-848f-c5432bde1c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1C1EB6-E8FA-4925-8559-222D7E4F9A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943</TotalTime>
  <Words>160</Words>
  <Application>Microsoft Office PowerPoint</Application>
  <PresentationFormat>Широкоэкранный</PresentationFormat>
  <Paragraphs>61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yuliya</cp:lastModifiedBy>
  <cp:revision>62</cp:revision>
  <dcterms:created xsi:type="dcterms:W3CDTF">2019-05-31T06:38:44Z</dcterms:created>
  <dcterms:modified xsi:type="dcterms:W3CDTF">2021-04-10T05:14:56Z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0x010100A9C2C8E8BB54AA4CBCEFA7FB41BB088C</vt:lpwstr>
  </property>
</Properties>
</file>