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70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A18FBFB-3DC6-44BE-A425-60191EE9686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B5F79909-C284-4057-97A0-BBD0E8B58651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4F7EE677-9671-439B-AE8A-29035F8B13F5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D0A7D81A-2C8B-482D-927A-7F2BCC77439E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04DDFFE3-ED78-493E-B631-6C7FA3B830A3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14F1A85A-8123-4B70-ACA3-974DB1257664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4BCFB36F-D8FE-400E-93D5-516B441B9D56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D9B22E6D-D1ED-4847-A3B2-E91B30575888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7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D3F98B09-D5A4-46AE-B594-6477766D04D7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52561-C5A0-431D-9371-9A41D1F4F0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656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5BA95-8F76-4F02-8383-1D811B037F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27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833B4-41A3-4FD0-ADEF-E66A9046C9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27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7B024-C522-4A3A-9B55-CA32EC4127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34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CCA7E-0114-4387-B871-6A9A8706AC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541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E4417-7971-4954-97B1-6BC2FB37E6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071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B55857-020C-40F6-9C34-44F90BB101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293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F73E2-9825-4E7C-B4EA-294BA795C6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63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1BEE0-4E1E-4D7F-B380-93861A3624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386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4ABF5-FB9E-4754-B4FA-976703DFB3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86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94FF9-DEBA-433E-9D32-5D326692A8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004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1231B-FAA3-4600-997D-18729F86A58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173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fld id="{B1202BC6-1532-402C-8ED4-9D4692780D6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mtClean="0"/>
              <a:t>Презентация на тему </a:t>
            </a:r>
            <a:br>
              <a:rPr lang="ru-RU" altLang="ru-RU" smtClean="0"/>
            </a:br>
            <a:r>
              <a:rPr lang="ru-RU" altLang="ru-RU" smtClean="0"/>
              <a:t>«Язык программирования Python»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b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mtClean="0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306638"/>
            <a:ext cx="6918325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3024188"/>
            <a:ext cx="4948237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mtClean="0"/>
              <a:t>Основная информация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535487" cy="4989513"/>
          </a:xfrm>
        </p:spPr>
        <p:txBody>
          <a:bodyPr tIns="19404"/>
          <a:lstStyle/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altLang="ru-RU" sz="2200" smtClean="0"/>
              <a:t>Python (в русском языке распространено название питон)— высокоуровневый язык программирования общего назначения, ориентированный на повышение производительности разработчика и читаемости кода. Синтаксис ядра Python минималистичен. В то же время стандартная библиотека включает большой объём полезных функций.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592388"/>
            <a:ext cx="251936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mtClean="0"/>
              <a:t>История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5543550" cy="4989513"/>
          </a:xfrm>
        </p:spPr>
        <p:txBody>
          <a:bodyPr tIns="19404"/>
          <a:lstStyle/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ru-RU" altLang="ru-RU" sz="2200" smtClean="0"/>
              <a:t>Разработка языка Python была начата в конце 1980-х годов сотрудником голландского института CWI Гвидо ван Россумом. Для распределённой ОС Amoeba требовался расширяемый скриптовый язык, и Гвидо начал писать Python на досуге, позаимствовав некоторые наработки для языка ABC (Гвидо участвовал в разработке этого языка, ориентированного на обучение программированию). В феврале 1991 года Гвидо опубликовал исходный текст в группе новостей alt.sources. С самого начала Python проектировался как объектно-ориентированный язык.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1728788"/>
            <a:ext cx="344328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mtClean="0"/>
              <a:t>Типы и структуры данных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6048375" cy="4989513"/>
          </a:xfrm>
        </p:spPr>
        <p:txBody>
          <a:bodyPr tIns="19404"/>
          <a:lstStyle/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ru-RU" altLang="ru-RU" sz="2200" smtClean="0"/>
              <a:t>Python поддерживает динамическую типизацию, то есть тип переменной определяется только во время исполнения. Поэтому вместо «присваивания значения переменной» лучше говорить о «связывании значения с некоторым именем». В Python имеются встроенные типы: булевый, строка, Unicode-строка, целое число произвольной точности, число с плавающей запятой, комплексное число и некоторые другие. Из коллекций в Python встроены: список, кортеж (неизменяемый список), словарь, множество и другие. Все значения являются объектами, в том числе функции, методы, модули, классы.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2447925"/>
            <a:ext cx="338296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mtClean="0"/>
              <a:t>Выражения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64050" cy="4989513"/>
          </a:xfrm>
        </p:spPr>
        <p:txBody>
          <a:bodyPr tIns="19404"/>
          <a:lstStyle/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altLang="ru-RU" sz="2200" smtClean="0"/>
              <a:t>Выражение является полноправным оператором в Python. Состав, синтаксис, ассоциативность и приоритет операций достаточно привычны для языков программирования и призваны минимизировать употребление скобок.Отдельно стоит упомянуть операцию форматирования для строк (работает по аналогии с printf() из Си), которая использует тот же символ, что и взятие остатка от деления: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2016125"/>
            <a:ext cx="380841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971800"/>
            <a:ext cx="5138737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mtClean="0"/>
              <a:t>Сравнение с другими языками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3600450" cy="4989513"/>
          </a:xfrm>
        </p:spPr>
        <p:txBody>
          <a:bodyPr tIns="19404"/>
          <a:lstStyle/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ru-RU" altLang="ru-RU" sz="2200" smtClean="0"/>
              <a:t>Наиболее часто Python сравнивают с Perl и Ruby. Эти языки также являются интерпретируемыми и обладают примерно одинаковой скоростью выполнения программ. Как и Perl, Python может успешно применяться для написания скриптов (сценариев). Как и Ruby, Python является хорошо продуманной системой для ООП.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160588"/>
            <a:ext cx="4894263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mtClean="0"/>
              <a:t>Недостатки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</p:spPr>
        <p:txBody>
          <a:bodyPr tIns="19404"/>
          <a:lstStyle/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200" smtClean="0"/>
              <a:t>Низкое быстродействие</a:t>
            </a:r>
          </a:p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200" smtClean="0"/>
              <a:t>Невозможность модификации встроенных классов</a:t>
            </a:r>
          </a:p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200" smtClean="0"/>
              <a:t>Глобальная блокировка интерпретатора (GIL)</a:t>
            </a:r>
          </a:p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200" smtClean="0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3311525"/>
            <a:ext cx="619125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/>
            <a:endParaRPr lang="ru-RU" alt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</p:spPr>
        <p:txBody>
          <a:bodyPr tIns="19404"/>
          <a:lstStyle/>
          <a:p>
            <a:pPr marL="431800" indent="-323850" eaLnBrk="1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200" smtClean="0"/>
              <a:t>Python Enhancement Proposal («PEP») — это документ со стандартизированным дизайном, предоставляющий общую информацию о языке Python, включая новые предложения, описания и разъяснения возможностей языка. PEP предлагаются как основной источник для предложения новых возможностей и для разъяснения выбора того или иного дизайна для всех основных элементов языка. Выдающиеся PEP рецензируются и комментируются Гвидо ван Россумом, имеющим в проекте статус «великодушного пожизненного диктатора».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4384675"/>
            <a:ext cx="267335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86275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420</Words>
  <Application>Microsoft Office PowerPoint</Application>
  <PresentationFormat>Произвольный</PresentationFormat>
  <Paragraphs>24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Microsoft YaHei</vt:lpstr>
      <vt:lpstr>Times New Roman</vt:lpstr>
      <vt:lpstr>Wingdings</vt:lpstr>
      <vt:lpstr>Тема Office</vt:lpstr>
      <vt:lpstr>Презентация на тему  «Язык программирования Python»</vt:lpstr>
      <vt:lpstr>Основная информация</vt:lpstr>
      <vt:lpstr>История</vt:lpstr>
      <vt:lpstr>Типы и структуры данных</vt:lpstr>
      <vt:lpstr>Выражения</vt:lpstr>
      <vt:lpstr>Сравнение с другими языками</vt:lpstr>
      <vt:lpstr>Недостатки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 «Язык программирования Python»</dc:title>
  <cp:lastModifiedBy>User</cp:lastModifiedBy>
  <cp:revision>3</cp:revision>
  <cp:lastPrinted>1601-01-01T00:00:00Z</cp:lastPrinted>
  <dcterms:created xsi:type="dcterms:W3CDTF">2016-05-20T11:14:38Z</dcterms:created>
  <dcterms:modified xsi:type="dcterms:W3CDTF">2019-02-12T20:55:50Z</dcterms:modified>
</cp:coreProperties>
</file>