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1" r:id="rId2"/>
    <p:sldId id="287" r:id="rId3"/>
    <p:sldId id="289" r:id="rId4"/>
    <p:sldId id="313" r:id="rId5"/>
    <p:sldId id="291" r:id="rId6"/>
    <p:sldId id="290" r:id="rId7"/>
    <p:sldId id="305" r:id="rId8"/>
    <p:sldId id="314" r:id="rId9"/>
    <p:sldId id="315" r:id="rId10"/>
    <p:sldId id="317" r:id="rId11"/>
    <p:sldId id="318" r:id="rId12"/>
    <p:sldId id="321" r:id="rId13"/>
    <p:sldId id="306" r:id="rId14"/>
    <p:sldId id="294" r:id="rId15"/>
    <p:sldId id="319" r:id="rId16"/>
    <p:sldId id="304" r:id="rId17"/>
    <p:sldId id="307" r:id="rId18"/>
    <p:sldId id="300" r:id="rId19"/>
    <p:sldId id="303" r:id="rId20"/>
    <p:sldId id="308" r:id="rId21"/>
    <p:sldId id="299" r:id="rId22"/>
    <p:sldId id="320" r:id="rId23"/>
    <p:sldId id="309" r:id="rId24"/>
    <p:sldId id="310" r:id="rId25"/>
    <p:sldId id="311" r:id="rId26"/>
    <p:sldId id="312" r:id="rId27"/>
    <p:sldId id="297" r:id="rId28"/>
    <p:sldId id="302" r:id="rId29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BEC58-EA2F-4427-BAFF-0BEC0B806915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400550"/>
            <a:ext cx="97536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BB4DC-CFE0-4601-9254-C4F3DD825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0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80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0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71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1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7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9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4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324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43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17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91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6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06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7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57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9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1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5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97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16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5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6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3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9966" y="1539303"/>
            <a:ext cx="4189095" cy="569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828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43" y="0"/>
            <a:ext cx="6847692" cy="485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72646" y="0"/>
            <a:ext cx="6819353" cy="486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109" y="4230433"/>
            <a:ext cx="6847710" cy="4898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9981" y="4270273"/>
            <a:ext cx="6847738" cy="4873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7417" y="2789821"/>
            <a:ext cx="427990" cy="400685"/>
          </a:xfrm>
          <a:custGeom>
            <a:avLst/>
            <a:gdLst/>
            <a:ahLst/>
            <a:cxnLst/>
            <a:rect l="l" t="t" r="r" b="b"/>
            <a:pathLst>
              <a:path w="427990" h="400685">
                <a:moveTo>
                  <a:pt x="97878" y="0"/>
                </a:moveTo>
                <a:lnTo>
                  <a:pt x="0" y="400253"/>
                </a:lnTo>
                <a:lnTo>
                  <a:pt x="427824" y="247815"/>
                </a:lnTo>
                <a:lnTo>
                  <a:pt x="9787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0573" y="4021251"/>
            <a:ext cx="412115" cy="394970"/>
          </a:xfrm>
          <a:custGeom>
            <a:avLst/>
            <a:gdLst/>
            <a:ahLst/>
            <a:cxnLst/>
            <a:rect l="l" t="t" r="r" b="b"/>
            <a:pathLst>
              <a:path w="412115" h="394970">
                <a:moveTo>
                  <a:pt x="411772" y="0"/>
                </a:moveTo>
                <a:lnTo>
                  <a:pt x="0" y="27051"/>
                </a:lnTo>
                <a:lnTo>
                  <a:pt x="186588" y="394411"/>
                </a:lnTo>
                <a:lnTo>
                  <a:pt x="41177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20898" y="5410479"/>
            <a:ext cx="273685" cy="249554"/>
          </a:xfrm>
          <a:custGeom>
            <a:avLst/>
            <a:gdLst/>
            <a:ahLst/>
            <a:cxnLst/>
            <a:rect l="l" t="t" r="r" b="b"/>
            <a:pathLst>
              <a:path w="273685" h="249554">
                <a:moveTo>
                  <a:pt x="273608" y="0"/>
                </a:moveTo>
                <a:lnTo>
                  <a:pt x="0" y="9563"/>
                </a:lnTo>
                <a:lnTo>
                  <a:pt x="131216" y="249415"/>
                </a:lnTo>
                <a:lnTo>
                  <a:pt x="27360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81423" y="2021535"/>
            <a:ext cx="1064260" cy="1861185"/>
          </a:xfrm>
          <a:custGeom>
            <a:avLst/>
            <a:gdLst/>
            <a:ahLst/>
            <a:cxnLst/>
            <a:rect l="l" t="t" r="r" b="b"/>
            <a:pathLst>
              <a:path w="1064260" h="1861185">
                <a:moveTo>
                  <a:pt x="210515" y="0"/>
                </a:moveTo>
                <a:lnTo>
                  <a:pt x="0" y="1860651"/>
                </a:lnTo>
                <a:lnTo>
                  <a:pt x="1063637" y="1251305"/>
                </a:lnTo>
                <a:lnTo>
                  <a:pt x="210515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791938" y="2021535"/>
            <a:ext cx="1000125" cy="1251585"/>
          </a:xfrm>
          <a:custGeom>
            <a:avLst/>
            <a:gdLst/>
            <a:ahLst/>
            <a:cxnLst/>
            <a:rect l="l" t="t" r="r" b="b"/>
            <a:pathLst>
              <a:path w="1000125" h="1251585">
                <a:moveTo>
                  <a:pt x="0" y="0"/>
                </a:moveTo>
                <a:lnTo>
                  <a:pt x="853122" y="1251292"/>
                </a:lnTo>
                <a:lnTo>
                  <a:pt x="1000010" y="647687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57951" y="1617344"/>
            <a:ext cx="904875" cy="1424940"/>
          </a:xfrm>
          <a:custGeom>
            <a:avLst/>
            <a:gdLst/>
            <a:ahLst/>
            <a:cxnLst/>
            <a:rect l="l" t="t" r="r" b="b"/>
            <a:pathLst>
              <a:path w="904875" h="1424939">
                <a:moveTo>
                  <a:pt x="904468" y="0"/>
                </a:moveTo>
                <a:lnTo>
                  <a:pt x="0" y="343458"/>
                </a:lnTo>
                <a:lnTo>
                  <a:pt x="510273" y="1424393"/>
                </a:lnTo>
                <a:lnTo>
                  <a:pt x="904468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668771" y="1960803"/>
            <a:ext cx="699770" cy="1081405"/>
          </a:xfrm>
          <a:custGeom>
            <a:avLst/>
            <a:gdLst/>
            <a:ahLst/>
            <a:cxnLst/>
            <a:rect l="l" t="t" r="r" b="b"/>
            <a:pathLst>
              <a:path w="699770" h="1081405">
                <a:moveTo>
                  <a:pt x="189179" y="0"/>
                </a:moveTo>
                <a:lnTo>
                  <a:pt x="0" y="452361"/>
                </a:lnTo>
                <a:lnTo>
                  <a:pt x="699452" y="1080935"/>
                </a:lnTo>
                <a:lnTo>
                  <a:pt x="18917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27425" y="5131638"/>
            <a:ext cx="1750695" cy="1172210"/>
          </a:xfrm>
          <a:custGeom>
            <a:avLst/>
            <a:gdLst/>
            <a:ahLst/>
            <a:cxnLst/>
            <a:rect l="l" t="t" r="r" b="b"/>
            <a:pathLst>
              <a:path w="1750695" h="1172210">
                <a:moveTo>
                  <a:pt x="1750187" y="0"/>
                </a:moveTo>
                <a:lnTo>
                  <a:pt x="0" y="405231"/>
                </a:lnTo>
                <a:lnTo>
                  <a:pt x="891578" y="1172121"/>
                </a:lnTo>
                <a:lnTo>
                  <a:pt x="1750187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119003" y="5131625"/>
            <a:ext cx="859155" cy="1172210"/>
          </a:xfrm>
          <a:custGeom>
            <a:avLst/>
            <a:gdLst/>
            <a:ahLst/>
            <a:cxnLst/>
            <a:rect l="l" t="t" r="r" b="b"/>
            <a:pathLst>
              <a:path w="859154" h="1172210">
                <a:moveTo>
                  <a:pt x="858596" y="0"/>
                </a:moveTo>
                <a:lnTo>
                  <a:pt x="0" y="1172121"/>
                </a:lnTo>
                <a:lnTo>
                  <a:pt x="592924" y="1111758"/>
                </a:lnTo>
                <a:lnTo>
                  <a:pt x="85859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950407" y="5975603"/>
            <a:ext cx="1754505" cy="968375"/>
          </a:xfrm>
          <a:custGeom>
            <a:avLst/>
            <a:gdLst/>
            <a:ahLst/>
            <a:cxnLst/>
            <a:rect l="l" t="t" r="r" b="b"/>
            <a:pathLst>
              <a:path w="1754504" h="968375">
                <a:moveTo>
                  <a:pt x="715492" y="0"/>
                </a:moveTo>
                <a:lnTo>
                  <a:pt x="0" y="899541"/>
                </a:lnTo>
                <a:lnTo>
                  <a:pt x="1754466" y="968019"/>
                </a:lnTo>
                <a:lnTo>
                  <a:pt x="715492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665900" y="5924943"/>
            <a:ext cx="1039494" cy="1019175"/>
          </a:xfrm>
          <a:custGeom>
            <a:avLst/>
            <a:gdLst/>
            <a:ahLst/>
            <a:cxnLst/>
            <a:rect l="l" t="t" r="r" b="b"/>
            <a:pathLst>
              <a:path w="1039495" h="1019175">
                <a:moveTo>
                  <a:pt x="580339" y="0"/>
                </a:moveTo>
                <a:lnTo>
                  <a:pt x="0" y="50647"/>
                </a:lnTo>
                <a:lnTo>
                  <a:pt x="1038986" y="1018667"/>
                </a:lnTo>
                <a:lnTo>
                  <a:pt x="580339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02506" y="5781649"/>
            <a:ext cx="690880" cy="899160"/>
          </a:xfrm>
          <a:custGeom>
            <a:avLst/>
            <a:gdLst/>
            <a:ahLst/>
            <a:cxnLst/>
            <a:rect l="l" t="t" r="r" b="b"/>
            <a:pathLst>
              <a:path w="690879" h="899159">
                <a:moveTo>
                  <a:pt x="690422" y="0"/>
                </a:moveTo>
                <a:lnTo>
                  <a:pt x="0" y="798944"/>
                </a:lnTo>
                <a:lnTo>
                  <a:pt x="210451" y="898575"/>
                </a:lnTo>
                <a:lnTo>
                  <a:pt x="69042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12958" y="5781649"/>
            <a:ext cx="480059" cy="1305560"/>
          </a:xfrm>
          <a:custGeom>
            <a:avLst/>
            <a:gdLst/>
            <a:ahLst/>
            <a:cxnLst/>
            <a:rect l="l" t="t" r="r" b="b"/>
            <a:pathLst>
              <a:path w="480060" h="1305559">
                <a:moveTo>
                  <a:pt x="479971" y="0"/>
                </a:moveTo>
                <a:lnTo>
                  <a:pt x="0" y="898575"/>
                </a:lnTo>
                <a:lnTo>
                  <a:pt x="220967" y="1305242"/>
                </a:lnTo>
                <a:lnTo>
                  <a:pt x="47997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102506" y="6580593"/>
            <a:ext cx="431800" cy="506730"/>
          </a:xfrm>
          <a:custGeom>
            <a:avLst/>
            <a:gdLst/>
            <a:ahLst/>
            <a:cxnLst/>
            <a:rect l="l" t="t" r="r" b="b"/>
            <a:pathLst>
              <a:path w="431800" h="506729">
                <a:moveTo>
                  <a:pt x="0" y="0"/>
                </a:moveTo>
                <a:lnTo>
                  <a:pt x="431431" y="506298"/>
                </a:lnTo>
                <a:lnTo>
                  <a:pt x="210451" y="9963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498539" y="6503530"/>
            <a:ext cx="678180" cy="923925"/>
          </a:xfrm>
          <a:custGeom>
            <a:avLst/>
            <a:gdLst/>
            <a:ahLst/>
            <a:cxnLst/>
            <a:rect l="l" t="t" r="r" b="b"/>
            <a:pathLst>
              <a:path w="678179" h="923925">
                <a:moveTo>
                  <a:pt x="0" y="0"/>
                </a:moveTo>
                <a:lnTo>
                  <a:pt x="511924" y="923531"/>
                </a:lnTo>
                <a:lnTo>
                  <a:pt x="677989" y="760323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8539" y="6503530"/>
            <a:ext cx="1136015" cy="760730"/>
          </a:xfrm>
          <a:custGeom>
            <a:avLst/>
            <a:gdLst/>
            <a:ahLst/>
            <a:cxnLst/>
            <a:rect l="l" t="t" r="r" b="b"/>
            <a:pathLst>
              <a:path w="1136015" h="760729">
                <a:moveTo>
                  <a:pt x="0" y="0"/>
                </a:moveTo>
                <a:lnTo>
                  <a:pt x="677989" y="760323"/>
                </a:lnTo>
                <a:lnTo>
                  <a:pt x="1135913" y="693115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010463" y="7196645"/>
            <a:ext cx="624205" cy="230504"/>
          </a:xfrm>
          <a:custGeom>
            <a:avLst/>
            <a:gdLst/>
            <a:ahLst/>
            <a:cxnLst/>
            <a:rect l="l" t="t" r="r" b="b"/>
            <a:pathLst>
              <a:path w="624204" h="230504">
                <a:moveTo>
                  <a:pt x="624001" y="0"/>
                </a:moveTo>
                <a:lnTo>
                  <a:pt x="166065" y="67208"/>
                </a:lnTo>
                <a:lnTo>
                  <a:pt x="0" y="230416"/>
                </a:lnTo>
                <a:lnTo>
                  <a:pt x="6240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043513" y="6120955"/>
            <a:ext cx="299720" cy="1047750"/>
          </a:xfrm>
          <a:custGeom>
            <a:avLst/>
            <a:gdLst/>
            <a:ahLst/>
            <a:cxnLst/>
            <a:rect l="l" t="t" r="r" b="b"/>
            <a:pathLst>
              <a:path w="299720" h="1047750">
                <a:moveTo>
                  <a:pt x="59486" y="0"/>
                </a:moveTo>
                <a:lnTo>
                  <a:pt x="0" y="1047597"/>
                </a:lnTo>
                <a:lnTo>
                  <a:pt x="299300" y="1955"/>
                </a:lnTo>
                <a:lnTo>
                  <a:pt x="5948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720386" y="5836539"/>
            <a:ext cx="382905" cy="1332230"/>
          </a:xfrm>
          <a:custGeom>
            <a:avLst/>
            <a:gdLst/>
            <a:ahLst/>
            <a:cxnLst/>
            <a:rect l="l" t="t" r="r" b="b"/>
            <a:pathLst>
              <a:path w="382904" h="1332229">
                <a:moveTo>
                  <a:pt x="0" y="0"/>
                </a:moveTo>
                <a:lnTo>
                  <a:pt x="323126" y="1332014"/>
                </a:lnTo>
                <a:lnTo>
                  <a:pt x="382612" y="284416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720374" y="5836539"/>
            <a:ext cx="622935" cy="286385"/>
          </a:xfrm>
          <a:custGeom>
            <a:avLst/>
            <a:gdLst/>
            <a:ahLst/>
            <a:cxnLst/>
            <a:rect l="l" t="t" r="r" b="b"/>
            <a:pathLst>
              <a:path w="622935" h="286385">
                <a:moveTo>
                  <a:pt x="0" y="0"/>
                </a:moveTo>
                <a:lnTo>
                  <a:pt x="382612" y="284416"/>
                </a:lnTo>
                <a:lnTo>
                  <a:pt x="622439" y="286372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69883" y="2661615"/>
            <a:ext cx="205740" cy="718820"/>
          </a:xfrm>
          <a:custGeom>
            <a:avLst/>
            <a:gdLst/>
            <a:ahLst/>
            <a:cxnLst/>
            <a:rect l="l" t="t" r="r" b="b"/>
            <a:pathLst>
              <a:path w="205740" h="718820">
                <a:moveTo>
                  <a:pt x="40792" y="0"/>
                </a:moveTo>
                <a:lnTo>
                  <a:pt x="0" y="718642"/>
                </a:lnTo>
                <a:lnTo>
                  <a:pt x="205308" y="1358"/>
                </a:lnTo>
                <a:lnTo>
                  <a:pt x="40792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48217" y="2466530"/>
            <a:ext cx="262890" cy="913765"/>
          </a:xfrm>
          <a:custGeom>
            <a:avLst/>
            <a:gdLst/>
            <a:ahLst/>
            <a:cxnLst/>
            <a:rect l="l" t="t" r="r" b="b"/>
            <a:pathLst>
              <a:path w="262890" h="913764">
                <a:moveTo>
                  <a:pt x="0" y="0"/>
                </a:moveTo>
                <a:lnTo>
                  <a:pt x="221665" y="913726"/>
                </a:lnTo>
                <a:lnTo>
                  <a:pt x="262458" y="195084"/>
                </a:lnTo>
                <a:lnTo>
                  <a:pt x="0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48217" y="2466530"/>
            <a:ext cx="427355" cy="196850"/>
          </a:xfrm>
          <a:custGeom>
            <a:avLst/>
            <a:gdLst/>
            <a:ahLst/>
            <a:cxnLst/>
            <a:rect l="l" t="t" r="r" b="b"/>
            <a:pathLst>
              <a:path w="427354" h="196850">
                <a:moveTo>
                  <a:pt x="0" y="0"/>
                </a:moveTo>
                <a:lnTo>
                  <a:pt x="262458" y="195097"/>
                </a:lnTo>
                <a:lnTo>
                  <a:pt x="426974" y="196443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76086" y="6115367"/>
            <a:ext cx="965200" cy="1732914"/>
          </a:xfrm>
          <a:custGeom>
            <a:avLst/>
            <a:gdLst/>
            <a:ahLst/>
            <a:cxnLst/>
            <a:rect l="l" t="t" r="r" b="b"/>
            <a:pathLst>
              <a:path w="965200" h="1732915">
                <a:moveTo>
                  <a:pt x="964730" y="0"/>
                </a:moveTo>
                <a:lnTo>
                  <a:pt x="170281" y="0"/>
                </a:lnTo>
                <a:lnTo>
                  <a:pt x="0" y="1732775"/>
                </a:lnTo>
                <a:lnTo>
                  <a:pt x="96473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531434" y="5617667"/>
            <a:ext cx="615315" cy="2230755"/>
          </a:xfrm>
          <a:custGeom>
            <a:avLst/>
            <a:gdLst/>
            <a:ahLst/>
            <a:cxnLst/>
            <a:rect l="l" t="t" r="r" b="b"/>
            <a:pathLst>
              <a:path w="615314" h="2230754">
                <a:moveTo>
                  <a:pt x="0" y="0"/>
                </a:moveTo>
                <a:lnTo>
                  <a:pt x="444652" y="2230475"/>
                </a:lnTo>
                <a:lnTo>
                  <a:pt x="614934" y="497700"/>
                </a:lnTo>
                <a:lnTo>
                  <a:pt x="0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531421" y="5617667"/>
            <a:ext cx="1409700" cy="497840"/>
          </a:xfrm>
          <a:custGeom>
            <a:avLst/>
            <a:gdLst/>
            <a:ahLst/>
            <a:cxnLst/>
            <a:rect l="l" t="t" r="r" b="b"/>
            <a:pathLst>
              <a:path w="1409700" h="497839">
                <a:moveTo>
                  <a:pt x="0" y="0"/>
                </a:moveTo>
                <a:lnTo>
                  <a:pt x="614934" y="497687"/>
                </a:lnTo>
                <a:lnTo>
                  <a:pt x="1409382" y="497687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844182" y="2940443"/>
            <a:ext cx="1355725" cy="1009015"/>
          </a:xfrm>
          <a:custGeom>
            <a:avLst/>
            <a:gdLst/>
            <a:ahLst/>
            <a:cxnLst/>
            <a:rect l="l" t="t" r="r" b="b"/>
            <a:pathLst>
              <a:path w="1355725" h="1009014">
                <a:moveTo>
                  <a:pt x="1234465" y="0"/>
                </a:moveTo>
                <a:lnTo>
                  <a:pt x="0" y="492607"/>
                </a:lnTo>
                <a:lnTo>
                  <a:pt x="1355153" y="1008811"/>
                </a:lnTo>
                <a:lnTo>
                  <a:pt x="1234465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078647" y="2301176"/>
            <a:ext cx="346710" cy="1648460"/>
          </a:xfrm>
          <a:custGeom>
            <a:avLst/>
            <a:gdLst/>
            <a:ahLst/>
            <a:cxnLst/>
            <a:rect l="l" t="t" r="r" b="b"/>
            <a:pathLst>
              <a:path w="346709" h="1648460">
                <a:moveTo>
                  <a:pt x="346113" y="0"/>
                </a:moveTo>
                <a:lnTo>
                  <a:pt x="0" y="639267"/>
                </a:lnTo>
                <a:lnTo>
                  <a:pt x="120688" y="1648079"/>
                </a:lnTo>
                <a:lnTo>
                  <a:pt x="346113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44182" y="2301176"/>
            <a:ext cx="1581150" cy="1132205"/>
          </a:xfrm>
          <a:custGeom>
            <a:avLst/>
            <a:gdLst/>
            <a:ahLst/>
            <a:cxnLst/>
            <a:rect l="l" t="t" r="r" b="b"/>
            <a:pathLst>
              <a:path w="1581150" h="1132204">
                <a:moveTo>
                  <a:pt x="1580578" y="0"/>
                </a:moveTo>
                <a:lnTo>
                  <a:pt x="0" y="1131874"/>
                </a:lnTo>
                <a:lnTo>
                  <a:pt x="1234465" y="639267"/>
                </a:lnTo>
                <a:lnTo>
                  <a:pt x="1580578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578517" y="6311353"/>
            <a:ext cx="449580" cy="568325"/>
          </a:xfrm>
          <a:custGeom>
            <a:avLst/>
            <a:gdLst/>
            <a:ahLst/>
            <a:cxnLst/>
            <a:rect l="l" t="t" r="r" b="b"/>
            <a:pathLst>
              <a:path w="449579" h="568325">
                <a:moveTo>
                  <a:pt x="449313" y="0"/>
                </a:moveTo>
                <a:lnTo>
                  <a:pt x="0" y="0"/>
                </a:lnTo>
                <a:lnTo>
                  <a:pt x="151447" y="567944"/>
                </a:lnTo>
                <a:lnTo>
                  <a:pt x="44931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15995" y="6125819"/>
            <a:ext cx="711835" cy="186055"/>
          </a:xfrm>
          <a:custGeom>
            <a:avLst/>
            <a:gdLst/>
            <a:ahLst/>
            <a:cxnLst/>
            <a:rect l="l" t="t" r="r" b="b"/>
            <a:pathLst>
              <a:path w="711835" h="186054">
                <a:moveTo>
                  <a:pt x="0" y="0"/>
                </a:moveTo>
                <a:lnTo>
                  <a:pt x="262521" y="185534"/>
                </a:lnTo>
                <a:lnTo>
                  <a:pt x="711835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15995" y="6125819"/>
            <a:ext cx="414020" cy="753745"/>
          </a:xfrm>
          <a:custGeom>
            <a:avLst/>
            <a:gdLst/>
            <a:ahLst/>
            <a:cxnLst/>
            <a:rect l="l" t="t" r="r" b="b"/>
            <a:pathLst>
              <a:path w="414020" h="753745">
                <a:moveTo>
                  <a:pt x="0" y="0"/>
                </a:moveTo>
                <a:lnTo>
                  <a:pt x="413969" y="753478"/>
                </a:lnTo>
                <a:lnTo>
                  <a:pt x="262521" y="185534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914271" y="6481355"/>
            <a:ext cx="382905" cy="484505"/>
          </a:xfrm>
          <a:custGeom>
            <a:avLst/>
            <a:gdLst/>
            <a:ahLst/>
            <a:cxnLst/>
            <a:rect l="l" t="t" r="r" b="b"/>
            <a:pathLst>
              <a:path w="382904" h="484504">
                <a:moveTo>
                  <a:pt x="382854" y="0"/>
                </a:moveTo>
                <a:lnTo>
                  <a:pt x="0" y="0"/>
                </a:lnTo>
                <a:lnTo>
                  <a:pt x="129057" y="483946"/>
                </a:lnTo>
                <a:lnTo>
                  <a:pt x="38285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690573" y="6323266"/>
            <a:ext cx="607060" cy="158115"/>
          </a:xfrm>
          <a:custGeom>
            <a:avLst/>
            <a:gdLst/>
            <a:ahLst/>
            <a:cxnLst/>
            <a:rect l="l" t="t" r="r" b="b"/>
            <a:pathLst>
              <a:path w="607059" h="158114">
                <a:moveTo>
                  <a:pt x="0" y="0"/>
                </a:moveTo>
                <a:lnTo>
                  <a:pt x="223697" y="158089"/>
                </a:lnTo>
                <a:lnTo>
                  <a:pt x="606551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690586" y="6323266"/>
            <a:ext cx="353060" cy="642620"/>
          </a:xfrm>
          <a:custGeom>
            <a:avLst/>
            <a:gdLst/>
            <a:ahLst/>
            <a:cxnLst/>
            <a:rect l="l" t="t" r="r" b="b"/>
            <a:pathLst>
              <a:path w="353059" h="642620">
                <a:moveTo>
                  <a:pt x="0" y="0"/>
                </a:moveTo>
                <a:lnTo>
                  <a:pt x="352742" y="642048"/>
                </a:lnTo>
                <a:lnTo>
                  <a:pt x="223685" y="15808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38438" y="3500501"/>
            <a:ext cx="561975" cy="564515"/>
          </a:xfrm>
          <a:custGeom>
            <a:avLst/>
            <a:gdLst/>
            <a:ahLst/>
            <a:cxnLst/>
            <a:rect l="l" t="t" r="r" b="b"/>
            <a:pathLst>
              <a:path w="561975" h="564514">
                <a:moveTo>
                  <a:pt x="5892" y="0"/>
                </a:moveTo>
                <a:lnTo>
                  <a:pt x="0" y="564489"/>
                </a:lnTo>
                <a:lnTo>
                  <a:pt x="561962" y="76136"/>
                </a:lnTo>
                <a:lnTo>
                  <a:pt x="5892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349119" y="3261283"/>
            <a:ext cx="751840" cy="315595"/>
          </a:xfrm>
          <a:custGeom>
            <a:avLst/>
            <a:gdLst/>
            <a:ahLst/>
            <a:cxnLst/>
            <a:rect l="l" t="t" r="r" b="b"/>
            <a:pathLst>
              <a:path w="751840" h="315595">
                <a:moveTo>
                  <a:pt x="0" y="0"/>
                </a:moveTo>
                <a:lnTo>
                  <a:pt x="195211" y="239217"/>
                </a:lnTo>
                <a:lnTo>
                  <a:pt x="751281" y="315353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49119" y="3261283"/>
            <a:ext cx="195580" cy="803910"/>
          </a:xfrm>
          <a:custGeom>
            <a:avLst/>
            <a:gdLst/>
            <a:ahLst/>
            <a:cxnLst/>
            <a:rect l="l" t="t" r="r" b="b"/>
            <a:pathLst>
              <a:path w="195579" h="803910">
                <a:moveTo>
                  <a:pt x="0" y="0"/>
                </a:moveTo>
                <a:lnTo>
                  <a:pt x="189318" y="803706"/>
                </a:lnTo>
                <a:lnTo>
                  <a:pt x="195211" y="2392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239323" y="2533611"/>
            <a:ext cx="684530" cy="534035"/>
          </a:xfrm>
          <a:custGeom>
            <a:avLst/>
            <a:gdLst/>
            <a:ahLst/>
            <a:cxnLst/>
            <a:rect l="l" t="t" r="r" b="b"/>
            <a:pathLst>
              <a:path w="684529" h="534035">
                <a:moveTo>
                  <a:pt x="0" y="0"/>
                </a:moveTo>
                <a:lnTo>
                  <a:pt x="173393" y="533806"/>
                </a:lnTo>
                <a:lnTo>
                  <a:pt x="684225" y="293458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4239323" y="2533611"/>
            <a:ext cx="173990" cy="814069"/>
          </a:xfrm>
          <a:custGeom>
            <a:avLst/>
            <a:gdLst/>
            <a:ahLst/>
            <a:cxnLst/>
            <a:rect l="l" t="t" r="r" b="b"/>
            <a:pathLst>
              <a:path w="173989" h="814070">
                <a:moveTo>
                  <a:pt x="0" y="0"/>
                </a:moveTo>
                <a:lnTo>
                  <a:pt x="42976" y="813663"/>
                </a:lnTo>
                <a:lnTo>
                  <a:pt x="173393" y="533806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4282287" y="2827070"/>
            <a:ext cx="641350" cy="520700"/>
          </a:xfrm>
          <a:custGeom>
            <a:avLst/>
            <a:gdLst/>
            <a:ahLst/>
            <a:cxnLst/>
            <a:rect l="l" t="t" r="r" b="b"/>
            <a:pathLst>
              <a:path w="641350" h="520700">
                <a:moveTo>
                  <a:pt x="641248" y="0"/>
                </a:moveTo>
                <a:lnTo>
                  <a:pt x="130429" y="240347"/>
                </a:lnTo>
                <a:lnTo>
                  <a:pt x="0" y="520204"/>
                </a:lnTo>
                <a:lnTo>
                  <a:pt x="64124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701015" y="2416441"/>
            <a:ext cx="665480" cy="672465"/>
          </a:xfrm>
          <a:custGeom>
            <a:avLst/>
            <a:gdLst/>
            <a:ahLst/>
            <a:cxnLst/>
            <a:rect l="l" t="t" r="r" b="b"/>
            <a:pathLst>
              <a:path w="665479" h="672464">
                <a:moveTo>
                  <a:pt x="0" y="0"/>
                </a:moveTo>
                <a:lnTo>
                  <a:pt x="564337" y="672045"/>
                </a:lnTo>
                <a:lnTo>
                  <a:pt x="665187" y="18211"/>
                </a:lnTo>
                <a:lnTo>
                  <a:pt x="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7265339" y="2209368"/>
            <a:ext cx="386715" cy="879475"/>
          </a:xfrm>
          <a:custGeom>
            <a:avLst/>
            <a:gdLst/>
            <a:ahLst/>
            <a:cxnLst/>
            <a:rect l="l" t="t" r="r" b="b"/>
            <a:pathLst>
              <a:path w="386715" h="879475">
                <a:moveTo>
                  <a:pt x="386676" y="0"/>
                </a:moveTo>
                <a:lnTo>
                  <a:pt x="100850" y="225298"/>
                </a:lnTo>
                <a:lnTo>
                  <a:pt x="0" y="879132"/>
                </a:lnTo>
                <a:lnTo>
                  <a:pt x="38667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701002" y="2209368"/>
            <a:ext cx="951230" cy="225425"/>
          </a:xfrm>
          <a:custGeom>
            <a:avLst/>
            <a:gdLst/>
            <a:ahLst/>
            <a:cxnLst/>
            <a:rect l="l" t="t" r="r" b="b"/>
            <a:pathLst>
              <a:path w="951229" h="225425">
                <a:moveTo>
                  <a:pt x="951014" y="0"/>
                </a:moveTo>
                <a:lnTo>
                  <a:pt x="0" y="207086"/>
                </a:lnTo>
                <a:lnTo>
                  <a:pt x="665187" y="225285"/>
                </a:lnTo>
                <a:lnTo>
                  <a:pt x="951014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728888" y="5478132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0" y="0"/>
                </a:moveTo>
                <a:lnTo>
                  <a:pt x="402310" y="479120"/>
                </a:lnTo>
                <a:lnTo>
                  <a:pt x="474205" y="12992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131198" y="5330494"/>
            <a:ext cx="276225" cy="626745"/>
          </a:xfrm>
          <a:custGeom>
            <a:avLst/>
            <a:gdLst/>
            <a:ahLst/>
            <a:cxnLst/>
            <a:rect l="l" t="t" r="r" b="b"/>
            <a:pathLst>
              <a:path w="276225" h="626745">
                <a:moveTo>
                  <a:pt x="275666" y="0"/>
                </a:moveTo>
                <a:lnTo>
                  <a:pt x="71894" y="160629"/>
                </a:lnTo>
                <a:lnTo>
                  <a:pt x="0" y="626757"/>
                </a:lnTo>
                <a:lnTo>
                  <a:pt x="275666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728888" y="5330507"/>
            <a:ext cx="678180" cy="160655"/>
          </a:xfrm>
          <a:custGeom>
            <a:avLst/>
            <a:gdLst/>
            <a:ahLst/>
            <a:cxnLst/>
            <a:rect l="l" t="t" r="r" b="b"/>
            <a:pathLst>
              <a:path w="678179" h="160654">
                <a:moveTo>
                  <a:pt x="677976" y="0"/>
                </a:moveTo>
                <a:lnTo>
                  <a:pt x="0" y="147624"/>
                </a:lnTo>
                <a:lnTo>
                  <a:pt x="474205" y="160616"/>
                </a:lnTo>
                <a:lnTo>
                  <a:pt x="677976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8020431" y="6306883"/>
            <a:ext cx="704850" cy="543560"/>
          </a:xfrm>
          <a:custGeom>
            <a:avLst/>
            <a:gdLst/>
            <a:ahLst/>
            <a:cxnLst/>
            <a:rect l="l" t="t" r="r" b="b"/>
            <a:pathLst>
              <a:path w="704850" h="543559">
                <a:moveTo>
                  <a:pt x="518464" y="0"/>
                </a:moveTo>
                <a:lnTo>
                  <a:pt x="0" y="253898"/>
                </a:lnTo>
                <a:lnTo>
                  <a:pt x="704329" y="543013"/>
                </a:lnTo>
                <a:lnTo>
                  <a:pt x="518464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538895" y="6018644"/>
            <a:ext cx="186055" cy="831850"/>
          </a:xfrm>
          <a:custGeom>
            <a:avLst/>
            <a:gdLst/>
            <a:ahLst/>
            <a:cxnLst/>
            <a:rect l="l" t="t" r="r" b="b"/>
            <a:pathLst>
              <a:path w="186054" h="831850">
                <a:moveTo>
                  <a:pt x="128904" y="0"/>
                </a:moveTo>
                <a:lnTo>
                  <a:pt x="0" y="288226"/>
                </a:lnTo>
                <a:lnTo>
                  <a:pt x="185864" y="831240"/>
                </a:lnTo>
                <a:lnTo>
                  <a:pt x="128904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020431" y="6018644"/>
            <a:ext cx="647700" cy="542290"/>
          </a:xfrm>
          <a:custGeom>
            <a:avLst/>
            <a:gdLst/>
            <a:ahLst/>
            <a:cxnLst/>
            <a:rect l="l" t="t" r="r" b="b"/>
            <a:pathLst>
              <a:path w="647700" h="542290">
                <a:moveTo>
                  <a:pt x="647369" y="0"/>
                </a:moveTo>
                <a:lnTo>
                  <a:pt x="0" y="542137"/>
                </a:lnTo>
                <a:lnTo>
                  <a:pt x="518477" y="288226"/>
                </a:lnTo>
                <a:lnTo>
                  <a:pt x="647369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109015" y="1558848"/>
            <a:ext cx="514984" cy="777875"/>
          </a:xfrm>
          <a:custGeom>
            <a:avLst/>
            <a:gdLst/>
            <a:ahLst/>
            <a:cxnLst/>
            <a:rect l="l" t="t" r="r" b="b"/>
            <a:pathLst>
              <a:path w="514984" h="777875">
                <a:moveTo>
                  <a:pt x="514375" y="0"/>
                </a:moveTo>
                <a:lnTo>
                  <a:pt x="0" y="0"/>
                </a:lnTo>
                <a:lnTo>
                  <a:pt x="257187" y="777278"/>
                </a:lnTo>
                <a:lnTo>
                  <a:pt x="514375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989082" y="4792014"/>
            <a:ext cx="501015" cy="815975"/>
          </a:xfrm>
          <a:custGeom>
            <a:avLst/>
            <a:gdLst/>
            <a:ahLst/>
            <a:cxnLst/>
            <a:rect l="l" t="t" r="r" b="b"/>
            <a:pathLst>
              <a:path w="501014" h="815975">
                <a:moveTo>
                  <a:pt x="500506" y="0"/>
                </a:moveTo>
                <a:lnTo>
                  <a:pt x="0" y="118668"/>
                </a:lnTo>
                <a:lnTo>
                  <a:pt x="429564" y="815657"/>
                </a:lnTo>
                <a:lnTo>
                  <a:pt x="500506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811818" y="4218457"/>
            <a:ext cx="315595" cy="320040"/>
          </a:xfrm>
          <a:custGeom>
            <a:avLst/>
            <a:gdLst/>
            <a:ahLst/>
            <a:cxnLst/>
            <a:rect l="l" t="t" r="r" b="b"/>
            <a:pathLst>
              <a:path w="315594" h="320039">
                <a:moveTo>
                  <a:pt x="315125" y="0"/>
                </a:moveTo>
                <a:lnTo>
                  <a:pt x="0" y="74701"/>
                </a:lnTo>
                <a:lnTo>
                  <a:pt x="224536" y="319773"/>
                </a:lnTo>
                <a:lnTo>
                  <a:pt x="315125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862809" y="6159258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09">
                <a:moveTo>
                  <a:pt x="168186" y="0"/>
                </a:moveTo>
                <a:lnTo>
                  <a:pt x="0" y="486105"/>
                </a:lnTo>
                <a:lnTo>
                  <a:pt x="340283" y="296608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752158" y="1617344"/>
            <a:ext cx="340360" cy="486409"/>
          </a:xfrm>
          <a:custGeom>
            <a:avLst/>
            <a:gdLst/>
            <a:ahLst/>
            <a:cxnLst/>
            <a:rect l="l" t="t" r="r" b="b"/>
            <a:pathLst>
              <a:path w="340359" h="486410">
                <a:moveTo>
                  <a:pt x="168186" y="0"/>
                </a:moveTo>
                <a:lnTo>
                  <a:pt x="0" y="486092"/>
                </a:lnTo>
                <a:lnTo>
                  <a:pt x="340271" y="296595"/>
                </a:lnTo>
                <a:lnTo>
                  <a:pt x="168186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199310" y="1704428"/>
            <a:ext cx="513080" cy="486409"/>
          </a:xfrm>
          <a:custGeom>
            <a:avLst/>
            <a:gdLst/>
            <a:ahLst/>
            <a:cxnLst/>
            <a:rect l="l" t="t" r="r" b="b"/>
            <a:pathLst>
              <a:path w="513079" h="486410">
                <a:moveTo>
                  <a:pt x="168198" y="0"/>
                </a:moveTo>
                <a:lnTo>
                  <a:pt x="0" y="486105"/>
                </a:lnTo>
                <a:lnTo>
                  <a:pt x="512914" y="394639"/>
                </a:lnTo>
                <a:lnTo>
                  <a:pt x="168198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342826" y="1263307"/>
            <a:ext cx="528955" cy="734695"/>
          </a:xfrm>
          <a:custGeom>
            <a:avLst/>
            <a:gdLst/>
            <a:ahLst/>
            <a:cxnLst/>
            <a:rect l="l" t="t" r="r" b="b"/>
            <a:pathLst>
              <a:path w="528954" h="734694">
                <a:moveTo>
                  <a:pt x="113131" y="0"/>
                </a:moveTo>
                <a:lnTo>
                  <a:pt x="0" y="734212"/>
                </a:lnTo>
                <a:lnTo>
                  <a:pt x="528739" y="212394"/>
                </a:lnTo>
                <a:lnTo>
                  <a:pt x="113131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360492" y="6640283"/>
            <a:ext cx="603250" cy="427990"/>
          </a:xfrm>
          <a:custGeom>
            <a:avLst/>
            <a:gdLst/>
            <a:ahLst/>
            <a:cxnLst/>
            <a:rect l="l" t="t" r="r" b="b"/>
            <a:pathLst>
              <a:path w="603250" h="427990">
                <a:moveTo>
                  <a:pt x="433628" y="0"/>
                </a:moveTo>
                <a:lnTo>
                  <a:pt x="0" y="427659"/>
                </a:lnTo>
                <a:lnTo>
                  <a:pt x="603135" y="343039"/>
                </a:lnTo>
                <a:lnTo>
                  <a:pt x="43362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311908" y="5057825"/>
            <a:ext cx="436880" cy="378460"/>
          </a:xfrm>
          <a:custGeom>
            <a:avLst/>
            <a:gdLst/>
            <a:ahLst/>
            <a:cxnLst/>
            <a:rect l="l" t="t" r="r" b="b"/>
            <a:pathLst>
              <a:path w="436879" h="378460">
                <a:moveTo>
                  <a:pt x="436372" y="0"/>
                </a:moveTo>
                <a:lnTo>
                  <a:pt x="0" y="0"/>
                </a:lnTo>
                <a:lnTo>
                  <a:pt x="436372" y="378193"/>
                </a:lnTo>
                <a:lnTo>
                  <a:pt x="436372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118110" y="1403603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34" y="593915"/>
                </a:lnTo>
                <a:lnTo>
                  <a:pt x="305142" y="329450"/>
                </a:lnTo>
                <a:lnTo>
                  <a:pt x="0" y="0"/>
                </a:lnTo>
                <a:close/>
              </a:path>
            </a:pathLst>
          </a:custGeom>
          <a:solidFill>
            <a:srgbClr val="A33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294976" y="3485794"/>
            <a:ext cx="305435" cy="594360"/>
          </a:xfrm>
          <a:custGeom>
            <a:avLst/>
            <a:gdLst/>
            <a:ahLst/>
            <a:cxnLst/>
            <a:rect l="l" t="t" r="r" b="b"/>
            <a:pathLst>
              <a:path w="305435" h="594360">
                <a:moveTo>
                  <a:pt x="0" y="0"/>
                </a:moveTo>
                <a:lnTo>
                  <a:pt x="19621" y="593915"/>
                </a:lnTo>
                <a:lnTo>
                  <a:pt x="305130" y="329438"/>
                </a:lnTo>
                <a:lnTo>
                  <a:pt x="0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116466" y="4635119"/>
            <a:ext cx="305435" cy="404495"/>
          </a:xfrm>
          <a:custGeom>
            <a:avLst/>
            <a:gdLst/>
            <a:ahLst/>
            <a:cxnLst/>
            <a:rect l="l" t="t" r="r" b="b"/>
            <a:pathLst>
              <a:path w="305434" h="404495">
                <a:moveTo>
                  <a:pt x="0" y="0"/>
                </a:moveTo>
                <a:lnTo>
                  <a:pt x="19621" y="404063"/>
                </a:lnTo>
                <a:lnTo>
                  <a:pt x="305142" y="139611"/>
                </a:lnTo>
                <a:lnTo>
                  <a:pt x="0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4827613" y="2077300"/>
            <a:ext cx="677545" cy="365760"/>
          </a:xfrm>
          <a:custGeom>
            <a:avLst/>
            <a:gdLst/>
            <a:ahLst/>
            <a:cxnLst/>
            <a:rect l="l" t="t" r="r" b="b"/>
            <a:pathLst>
              <a:path w="677545" h="365760">
                <a:moveTo>
                  <a:pt x="421678" y="0"/>
                </a:moveTo>
                <a:lnTo>
                  <a:pt x="0" y="294576"/>
                </a:lnTo>
                <a:lnTo>
                  <a:pt x="676986" y="365442"/>
                </a:lnTo>
                <a:lnTo>
                  <a:pt x="421678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981619" y="3782860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84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534109" y="3782860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92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534097" y="4586109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35"/>
                </a:lnTo>
                <a:lnTo>
                  <a:pt x="447509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761511" y="4929187"/>
            <a:ext cx="1222375" cy="1377315"/>
          </a:xfrm>
          <a:custGeom>
            <a:avLst/>
            <a:gdLst/>
            <a:ahLst/>
            <a:cxnLst/>
            <a:rect l="l" t="t" r="r" b="b"/>
            <a:pathLst>
              <a:path w="1222375" h="1377314">
                <a:moveTo>
                  <a:pt x="0" y="0"/>
                </a:moveTo>
                <a:lnTo>
                  <a:pt x="0" y="834771"/>
                </a:lnTo>
                <a:lnTo>
                  <a:pt x="1222070" y="1376959"/>
                </a:lnTo>
                <a:lnTo>
                  <a:pt x="0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314001" y="4929187"/>
            <a:ext cx="447675" cy="889635"/>
          </a:xfrm>
          <a:custGeom>
            <a:avLst/>
            <a:gdLst/>
            <a:ahLst/>
            <a:cxnLst/>
            <a:rect l="l" t="t" r="r" b="b"/>
            <a:pathLst>
              <a:path w="447675" h="889635">
                <a:moveTo>
                  <a:pt x="447509" y="0"/>
                </a:moveTo>
                <a:lnTo>
                  <a:pt x="0" y="889279"/>
                </a:lnTo>
                <a:lnTo>
                  <a:pt x="447509" y="834771"/>
                </a:lnTo>
                <a:lnTo>
                  <a:pt x="447509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313988" y="5732424"/>
            <a:ext cx="1670050" cy="574040"/>
          </a:xfrm>
          <a:custGeom>
            <a:avLst/>
            <a:gdLst/>
            <a:ahLst/>
            <a:cxnLst/>
            <a:rect l="l" t="t" r="r" b="b"/>
            <a:pathLst>
              <a:path w="1670050" h="574039">
                <a:moveTo>
                  <a:pt x="447509" y="0"/>
                </a:moveTo>
                <a:lnTo>
                  <a:pt x="0" y="86055"/>
                </a:lnTo>
                <a:lnTo>
                  <a:pt x="1669580" y="573722"/>
                </a:lnTo>
                <a:lnTo>
                  <a:pt x="447509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7118946" y="4765878"/>
            <a:ext cx="984250" cy="584200"/>
          </a:xfrm>
          <a:custGeom>
            <a:avLst/>
            <a:gdLst/>
            <a:ahLst/>
            <a:cxnLst/>
            <a:rect l="l" t="t" r="r" b="b"/>
            <a:pathLst>
              <a:path w="984250" h="584200">
                <a:moveTo>
                  <a:pt x="865822" y="0"/>
                </a:moveTo>
                <a:lnTo>
                  <a:pt x="0" y="583895"/>
                </a:lnTo>
                <a:lnTo>
                  <a:pt x="983894" y="574078"/>
                </a:lnTo>
                <a:lnTo>
                  <a:pt x="865822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118946" y="5339956"/>
            <a:ext cx="984250" cy="1022985"/>
          </a:xfrm>
          <a:custGeom>
            <a:avLst/>
            <a:gdLst/>
            <a:ahLst/>
            <a:cxnLst/>
            <a:rect l="l" t="t" r="r" b="b"/>
            <a:pathLst>
              <a:path w="984250" h="1022985">
                <a:moveTo>
                  <a:pt x="983894" y="0"/>
                </a:moveTo>
                <a:lnTo>
                  <a:pt x="0" y="9804"/>
                </a:lnTo>
                <a:lnTo>
                  <a:pt x="420141" y="1022769"/>
                </a:lnTo>
                <a:lnTo>
                  <a:pt x="98389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7984769" y="4765878"/>
            <a:ext cx="896619" cy="1329690"/>
          </a:xfrm>
          <a:custGeom>
            <a:avLst/>
            <a:gdLst/>
            <a:ahLst/>
            <a:cxnLst/>
            <a:rect l="l" t="t" r="r" b="b"/>
            <a:pathLst>
              <a:path w="896620" h="1329689">
                <a:moveTo>
                  <a:pt x="0" y="0"/>
                </a:moveTo>
                <a:lnTo>
                  <a:pt x="118071" y="574078"/>
                </a:lnTo>
                <a:lnTo>
                  <a:pt x="896137" y="1329601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539088" y="5339956"/>
            <a:ext cx="1342390" cy="1022985"/>
          </a:xfrm>
          <a:custGeom>
            <a:avLst/>
            <a:gdLst/>
            <a:ahLst/>
            <a:cxnLst/>
            <a:rect l="l" t="t" r="r" b="b"/>
            <a:pathLst>
              <a:path w="1342390" h="1022985">
                <a:moveTo>
                  <a:pt x="563753" y="0"/>
                </a:moveTo>
                <a:lnTo>
                  <a:pt x="0" y="1022769"/>
                </a:lnTo>
                <a:lnTo>
                  <a:pt x="1341805" y="755523"/>
                </a:lnTo>
                <a:lnTo>
                  <a:pt x="563753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557358" y="3875506"/>
            <a:ext cx="511175" cy="622300"/>
          </a:xfrm>
          <a:custGeom>
            <a:avLst/>
            <a:gdLst/>
            <a:ahLst/>
            <a:cxnLst/>
            <a:rect l="l" t="t" r="r" b="b"/>
            <a:pathLst>
              <a:path w="511175" h="622300">
                <a:moveTo>
                  <a:pt x="344716" y="0"/>
                </a:moveTo>
                <a:lnTo>
                  <a:pt x="0" y="168084"/>
                </a:lnTo>
                <a:lnTo>
                  <a:pt x="510755" y="622071"/>
                </a:lnTo>
                <a:lnTo>
                  <a:pt x="344716" y="0"/>
                </a:lnTo>
                <a:close/>
              </a:path>
            </a:pathLst>
          </a:custGeom>
          <a:solidFill>
            <a:srgbClr val="BDA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902075" y="3875506"/>
            <a:ext cx="740410" cy="622300"/>
          </a:xfrm>
          <a:custGeom>
            <a:avLst/>
            <a:gdLst/>
            <a:ahLst/>
            <a:cxnLst/>
            <a:rect l="l" t="t" r="r" b="b"/>
            <a:pathLst>
              <a:path w="740410" h="622300">
                <a:moveTo>
                  <a:pt x="0" y="0"/>
                </a:moveTo>
                <a:lnTo>
                  <a:pt x="166039" y="622071"/>
                </a:lnTo>
                <a:lnTo>
                  <a:pt x="739876" y="191185"/>
                </a:lnTo>
                <a:lnTo>
                  <a:pt x="0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557358" y="3259569"/>
            <a:ext cx="697230" cy="784225"/>
          </a:xfrm>
          <a:custGeom>
            <a:avLst/>
            <a:gdLst/>
            <a:ahLst/>
            <a:cxnLst/>
            <a:rect l="l" t="t" r="r" b="b"/>
            <a:pathLst>
              <a:path w="697229" h="784225">
                <a:moveTo>
                  <a:pt x="697204" y="0"/>
                </a:moveTo>
                <a:lnTo>
                  <a:pt x="0" y="784021"/>
                </a:lnTo>
                <a:lnTo>
                  <a:pt x="344716" y="615937"/>
                </a:lnTo>
                <a:lnTo>
                  <a:pt x="697204" y="0"/>
                </a:lnTo>
                <a:close/>
              </a:path>
            </a:pathLst>
          </a:custGeom>
          <a:solidFill>
            <a:srgbClr val="A2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902075" y="3259556"/>
            <a:ext cx="740410" cy="807720"/>
          </a:xfrm>
          <a:custGeom>
            <a:avLst/>
            <a:gdLst/>
            <a:ahLst/>
            <a:cxnLst/>
            <a:rect l="l" t="t" r="r" b="b"/>
            <a:pathLst>
              <a:path w="740410" h="807720">
                <a:moveTo>
                  <a:pt x="352501" y="0"/>
                </a:moveTo>
                <a:lnTo>
                  <a:pt x="0" y="615937"/>
                </a:lnTo>
                <a:lnTo>
                  <a:pt x="739876" y="807135"/>
                </a:lnTo>
                <a:lnTo>
                  <a:pt x="352501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4936667" y="7139647"/>
            <a:ext cx="750570" cy="664210"/>
          </a:xfrm>
          <a:custGeom>
            <a:avLst/>
            <a:gdLst/>
            <a:ahLst/>
            <a:cxnLst/>
            <a:rect l="l" t="t" r="r" b="b"/>
            <a:pathLst>
              <a:path w="750570" h="664209">
                <a:moveTo>
                  <a:pt x="230657" y="0"/>
                </a:moveTo>
                <a:lnTo>
                  <a:pt x="0" y="663727"/>
                </a:lnTo>
                <a:lnTo>
                  <a:pt x="750557" y="491858"/>
                </a:lnTo>
                <a:lnTo>
                  <a:pt x="230657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858613" y="6533730"/>
            <a:ext cx="814705" cy="671195"/>
          </a:xfrm>
          <a:custGeom>
            <a:avLst/>
            <a:gdLst/>
            <a:ahLst/>
            <a:cxnLst/>
            <a:rect l="l" t="t" r="r" b="b"/>
            <a:pathLst>
              <a:path w="814704" h="671195">
                <a:moveTo>
                  <a:pt x="0" y="0"/>
                </a:moveTo>
                <a:lnTo>
                  <a:pt x="308711" y="605929"/>
                </a:lnTo>
                <a:lnTo>
                  <a:pt x="814209" y="671017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5167325" y="7139660"/>
            <a:ext cx="520065" cy="492125"/>
          </a:xfrm>
          <a:custGeom>
            <a:avLst/>
            <a:gdLst/>
            <a:ahLst/>
            <a:cxnLst/>
            <a:rect l="l" t="t" r="r" b="b"/>
            <a:pathLst>
              <a:path w="520064" h="492125">
                <a:moveTo>
                  <a:pt x="0" y="0"/>
                </a:moveTo>
                <a:lnTo>
                  <a:pt x="519899" y="491858"/>
                </a:lnTo>
                <a:lnTo>
                  <a:pt x="505498" y="65087"/>
                </a:lnTo>
                <a:lnTo>
                  <a:pt x="0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4858613" y="6533718"/>
            <a:ext cx="309245" cy="1270000"/>
          </a:xfrm>
          <a:custGeom>
            <a:avLst/>
            <a:gdLst/>
            <a:ahLst/>
            <a:cxnLst/>
            <a:rect l="l" t="t" r="r" b="b"/>
            <a:pathLst>
              <a:path w="309245" h="1270000">
                <a:moveTo>
                  <a:pt x="0" y="0"/>
                </a:moveTo>
                <a:lnTo>
                  <a:pt x="78054" y="1269657"/>
                </a:lnTo>
                <a:lnTo>
                  <a:pt x="308711" y="605929"/>
                </a:lnTo>
                <a:lnTo>
                  <a:pt x="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175410" y="1947494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33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8387" y="1947494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33"/>
                </a:lnTo>
                <a:lnTo>
                  <a:pt x="277990" y="598500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937118" y="3852989"/>
            <a:ext cx="774700" cy="749300"/>
          </a:xfrm>
          <a:custGeom>
            <a:avLst/>
            <a:gdLst/>
            <a:ahLst/>
            <a:cxnLst/>
            <a:rect l="l" t="t" r="r" b="b"/>
            <a:pathLst>
              <a:path w="774700" h="749300">
                <a:moveTo>
                  <a:pt x="774179" y="0"/>
                </a:moveTo>
                <a:lnTo>
                  <a:pt x="0" y="555498"/>
                </a:lnTo>
                <a:lnTo>
                  <a:pt x="592975" y="749058"/>
                </a:lnTo>
                <a:lnTo>
                  <a:pt x="774179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8530094" y="3852989"/>
            <a:ext cx="278130" cy="749300"/>
          </a:xfrm>
          <a:custGeom>
            <a:avLst/>
            <a:gdLst/>
            <a:ahLst/>
            <a:cxnLst/>
            <a:rect l="l" t="t" r="r" b="b"/>
            <a:pathLst>
              <a:path w="278129" h="749300">
                <a:moveTo>
                  <a:pt x="181203" y="0"/>
                </a:moveTo>
                <a:lnTo>
                  <a:pt x="0" y="749058"/>
                </a:lnTo>
                <a:lnTo>
                  <a:pt x="277990" y="598512"/>
                </a:lnTo>
                <a:lnTo>
                  <a:pt x="181203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58235" y="4218457"/>
            <a:ext cx="1198245" cy="633730"/>
          </a:xfrm>
          <a:custGeom>
            <a:avLst/>
            <a:gdLst/>
            <a:ahLst/>
            <a:cxnLst/>
            <a:rect l="l" t="t" r="r" b="b"/>
            <a:pathLst>
              <a:path w="1198245" h="633729">
                <a:moveTo>
                  <a:pt x="0" y="0"/>
                </a:moveTo>
                <a:lnTo>
                  <a:pt x="0" y="633361"/>
                </a:lnTo>
                <a:lnTo>
                  <a:pt x="1197978" y="605802"/>
                </a:lnTo>
                <a:lnTo>
                  <a:pt x="0" y="0"/>
                </a:lnTo>
                <a:close/>
              </a:path>
            </a:pathLst>
          </a:custGeom>
          <a:solidFill>
            <a:srgbClr val="4AA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069285" y="4824260"/>
            <a:ext cx="1487170" cy="489584"/>
          </a:xfrm>
          <a:custGeom>
            <a:avLst/>
            <a:gdLst/>
            <a:ahLst/>
            <a:cxnLst/>
            <a:rect l="l" t="t" r="r" b="b"/>
            <a:pathLst>
              <a:path w="1487170" h="489585">
                <a:moveTo>
                  <a:pt x="1486928" y="0"/>
                </a:moveTo>
                <a:lnTo>
                  <a:pt x="288950" y="27559"/>
                </a:lnTo>
                <a:lnTo>
                  <a:pt x="0" y="489026"/>
                </a:lnTo>
                <a:lnTo>
                  <a:pt x="1486928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069285" y="4218457"/>
            <a:ext cx="289560" cy="1095375"/>
          </a:xfrm>
          <a:custGeom>
            <a:avLst/>
            <a:gdLst/>
            <a:ahLst/>
            <a:cxnLst/>
            <a:rect l="l" t="t" r="r" b="b"/>
            <a:pathLst>
              <a:path w="289560" h="1095375">
                <a:moveTo>
                  <a:pt x="288950" y="0"/>
                </a:moveTo>
                <a:lnTo>
                  <a:pt x="0" y="1094828"/>
                </a:lnTo>
                <a:lnTo>
                  <a:pt x="288950" y="633361"/>
                </a:lnTo>
                <a:lnTo>
                  <a:pt x="288950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722077" y="4106113"/>
            <a:ext cx="467359" cy="435609"/>
          </a:xfrm>
          <a:custGeom>
            <a:avLst/>
            <a:gdLst/>
            <a:ahLst/>
            <a:cxnLst/>
            <a:rect l="l" t="t" r="r" b="b"/>
            <a:pathLst>
              <a:path w="467360" h="435610">
                <a:moveTo>
                  <a:pt x="467372" y="0"/>
                </a:moveTo>
                <a:lnTo>
                  <a:pt x="0" y="0"/>
                </a:lnTo>
                <a:lnTo>
                  <a:pt x="233679" y="435241"/>
                </a:lnTo>
                <a:lnTo>
                  <a:pt x="467372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447730" y="1762988"/>
            <a:ext cx="310515" cy="469265"/>
          </a:xfrm>
          <a:custGeom>
            <a:avLst/>
            <a:gdLst/>
            <a:ahLst/>
            <a:cxnLst/>
            <a:rect l="l" t="t" r="r" b="b"/>
            <a:pathLst>
              <a:path w="310514" h="469264">
                <a:moveTo>
                  <a:pt x="310375" y="0"/>
                </a:moveTo>
                <a:lnTo>
                  <a:pt x="0" y="0"/>
                </a:lnTo>
                <a:lnTo>
                  <a:pt x="155194" y="469036"/>
                </a:lnTo>
                <a:lnTo>
                  <a:pt x="310375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8070024" y="2798559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5">
                <a:moveTo>
                  <a:pt x="439064" y="0"/>
                </a:moveTo>
                <a:lnTo>
                  <a:pt x="0" y="226466"/>
                </a:lnTo>
                <a:lnTo>
                  <a:pt x="487502" y="306590"/>
                </a:lnTo>
                <a:lnTo>
                  <a:pt x="439064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272000" y="7181545"/>
            <a:ext cx="487680" cy="306705"/>
          </a:xfrm>
          <a:custGeom>
            <a:avLst/>
            <a:gdLst/>
            <a:ahLst/>
            <a:cxnLst/>
            <a:rect l="l" t="t" r="r" b="b"/>
            <a:pathLst>
              <a:path w="487679" h="306704">
                <a:moveTo>
                  <a:pt x="439077" y="0"/>
                </a:moveTo>
                <a:lnTo>
                  <a:pt x="0" y="226479"/>
                </a:lnTo>
                <a:lnTo>
                  <a:pt x="487502" y="306603"/>
                </a:lnTo>
                <a:lnTo>
                  <a:pt x="439077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948091" y="6939978"/>
            <a:ext cx="485140" cy="546100"/>
          </a:xfrm>
          <a:custGeom>
            <a:avLst/>
            <a:gdLst/>
            <a:ahLst/>
            <a:cxnLst/>
            <a:rect l="l" t="t" r="r" b="b"/>
            <a:pathLst>
              <a:path w="485140" h="546100">
                <a:moveTo>
                  <a:pt x="485076" y="0"/>
                </a:moveTo>
                <a:lnTo>
                  <a:pt x="0" y="165912"/>
                </a:lnTo>
                <a:lnTo>
                  <a:pt x="342874" y="546036"/>
                </a:lnTo>
                <a:lnTo>
                  <a:pt x="485076" y="0"/>
                </a:lnTo>
                <a:close/>
              </a:path>
            </a:pathLst>
          </a:custGeom>
          <a:solidFill>
            <a:srgbClr val="419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7622552" y="6811047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02" y="0"/>
                </a:moveTo>
                <a:lnTo>
                  <a:pt x="0" y="159169"/>
                </a:lnTo>
                <a:lnTo>
                  <a:pt x="328879" y="523798"/>
                </a:lnTo>
                <a:lnTo>
                  <a:pt x="465302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804010" y="6852666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197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8F2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792601" y="1990407"/>
            <a:ext cx="500380" cy="503555"/>
          </a:xfrm>
          <a:custGeom>
            <a:avLst/>
            <a:gdLst/>
            <a:ahLst/>
            <a:cxnLst/>
            <a:rect l="l" t="t" r="r" b="b"/>
            <a:pathLst>
              <a:path w="500379" h="503555">
                <a:moveTo>
                  <a:pt x="0" y="0"/>
                </a:moveTo>
                <a:lnTo>
                  <a:pt x="93078" y="503377"/>
                </a:lnTo>
                <a:lnTo>
                  <a:pt x="500138" y="112623"/>
                </a:lnTo>
                <a:lnTo>
                  <a:pt x="0" y="0"/>
                </a:lnTo>
                <a:close/>
              </a:path>
            </a:pathLst>
          </a:custGeom>
          <a:solidFill>
            <a:srgbClr val="DDC1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490442" y="2067648"/>
            <a:ext cx="465455" cy="523875"/>
          </a:xfrm>
          <a:custGeom>
            <a:avLst/>
            <a:gdLst/>
            <a:ahLst/>
            <a:cxnLst/>
            <a:rect l="l" t="t" r="r" b="b"/>
            <a:pathLst>
              <a:path w="465454" h="523875">
                <a:moveTo>
                  <a:pt x="465315" y="0"/>
                </a:moveTo>
                <a:lnTo>
                  <a:pt x="0" y="159156"/>
                </a:lnTo>
                <a:lnTo>
                  <a:pt x="328891" y="523786"/>
                </a:lnTo>
                <a:lnTo>
                  <a:pt x="465315" y="0"/>
                </a:lnTo>
                <a:close/>
              </a:path>
            </a:pathLst>
          </a:custGeom>
          <a:solidFill>
            <a:srgbClr val="357C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71925" y="2109254"/>
            <a:ext cx="492125" cy="333375"/>
          </a:xfrm>
          <a:custGeom>
            <a:avLst/>
            <a:gdLst/>
            <a:ahLst/>
            <a:cxnLst/>
            <a:rect l="l" t="t" r="r" b="b"/>
            <a:pathLst>
              <a:path w="492125" h="333375">
                <a:moveTo>
                  <a:pt x="364756" y="0"/>
                </a:moveTo>
                <a:lnTo>
                  <a:pt x="0" y="333209"/>
                </a:lnTo>
                <a:lnTo>
                  <a:pt x="491515" y="283324"/>
                </a:lnTo>
                <a:lnTo>
                  <a:pt x="364756" y="0"/>
                </a:lnTo>
                <a:close/>
              </a:path>
            </a:pathLst>
          </a:custGeom>
          <a:solidFill>
            <a:srgbClr val="B84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53727" y="2792653"/>
            <a:ext cx="561340" cy="427355"/>
          </a:xfrm>
          <a:custGeom>
            <a:avLst/>
            <a:gdLst/>
            <a:ahLst/>
            <a:cxnLst/>
            <a:rect l="l" t="t" r="r" b="b"/>
            <a:pathLst>
              <a:path w="561339" h="427355">
                <a:moveTo>
                  <a:pt x="402450" y="0"/>
                </a:moveTo>
                <a:lnTo>
                  <a:pt x="0" y="427088"/>
                </a:lnTo>
                <a:lnTo>
                  <a:pt x="561136" y="414997"/>
                </a:lnTo>
                <a:lnTo>
                  <a:pt x="402450" y="0"/>
                </a:lnTo>
                <a:close/>
              </a:path>
            </a:pathLst>
          </a:custGeom>
          <a:solidFill>
            <a:srgbClr val="3A9B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53727" y="3207651"/>
            <a:ext cx="878205" cy="210185"/>
          </a:xfrm>
          <a:custGeom>
            <a:avLst/>
            <a:gdLst/>
            <a:ahLst/>
            <a:cxnLst/>
            <a:rect l="l" t="t" r="r" b="b"/>
            <a:pathLst>
              <a:path w="878204" h="210185">
                <a:moveTo>
                  <a:pt x="561136" y="0"/>
                </a:moveTo>
                <a:lnTo>
                  <a:pt x="0" y="12090"/>
                </a:lnTo>
                <a:lnTo>
                  <a:pt x="877735" y="209969"/>
                </a:lnTo>
                <a:lnTo>
                  <a:pt x="561136" y="0"/>
                </a:lnTo>
                <a:close/>
              </a:path>
            </a:pathLst>
          </a:custGeom>
          <a:solidFill>
            <a:srgbClr val="2E8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756164" y="2792666"/>
            <a:ext cx="475615" cy="625475"/>
          </a:xfrm>
          <a:custGeom>
            <a:avLst/>
            <a:gdLst/>
            <a:ahLst/>
            <a:cxnLst/>
            <a:rect l="l" t="t" r="r" b="b"/>
            <a:pathLst>
              <a:path w="475614" h="625475">
                <a:moveTo>
                  <a:pt x="0" y="0"/>
                </a:moveTo>
                <a:lnTo>
                  <a:pt x="158686" y="414997"/>
                </a:lnTo>
                <a:lnTo>
                  <a:pt x="475297" y="624966"/>
                </a:lnTo>
                <a:lnTo>
                  <a:pt x="0" y="0"/>
                </a:lnTo>
                <a:close/>
              </a:path>
            </a:pathLst>
          </a:custGeom>
          <a:solidFill>
            <a:srgbClr val="47B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505200" y="2133600"/>
            <a:ext cx="5283200" cy="483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960023" y="3495179"/>
            <a:ext cx="2257425" cy="2969895"/>
          </a:xfrm>
          <a:custGeom>
            <a:avLst/>
            <a:gdLst/>
            <a:ahLst/>
            <a:cxnLst/>
            <a:rect l="l" t="t" r="r" b="b"/>
            <a:pathLst>
              <a:path w="2257425" h="2969895">
                <a:moveTo>
                  <a:pt x="1101039" y="0"/>
                </a:moveTo>
                <a:lnTo>
                  <a:pt x="0" y="2969869"/>
                </a:lnTo>
                <a:lnTo>
                  <a:pt x="2257285" y="1138605"/>
                </a:lnTo>
                <a:lnTo>
                  <a:pt x="1101039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960023" y="4633785"/>
            <a:ext cx="2359025" cy="1849120"/>
          </a:xfrm>
          <a:custGeom>
            <a:avLst/>
            <a:gdLst/>
            <a:ahLst/>
            <a:cxnLst/>
            <a:rect l="l" t="t" r="r" b="b"/>
            <a:pathLst>
              <a:path w="2359025" h="1849120">
                <a:moveTo>
                  <a:pt x="2257285" y="0"/>
                </a:moveTo>
                <a:lnTo>
                  <a:pt x="0" y="1831263"/>
                </a:lnTo>
                <a:lnTo>
                  <a:pt x="2358478" y="1848726"/>
                </a:lnTo>
                <a:lnTo>
                  <a:pt x="2257285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217308" y="4267733"/>
            <a:ext cx="1147445" cy="2214880"/>
          </a:xfrm>
          <a:custGeom>
            <a:avLst/>
            <a:gdLst/>
            <a:ahLst/>
            <a:cxnLst/>
            <a:rect l="l" t="t" r="r" b="b"/>
            <a:pathLst>
              <a:path w="1147445" h="2214879">
                <a:moveTo>
                  <a:pt x="1147356" y="0"/>
                </a:moveTo>
                <a:lnTo>
                  <a:pt x="0" y="366039"/>
                </a:lnTo>
                <a:lnTo>
                  <a:pt x="101193" y="2214778"/>
                </a:lnTo>
                <a:lnTo>
                  <a:pt x="1147356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61062" y="3495179"/>
            <a:ext cx="2303780" cy="1139190"/>
          </a:xfrm>
          <a:custGeom>
            <a:avLst/>
            <a:gdLst/>
            <a:ahLst/>
            <a:cxnLst/>
            <a:rect l="l" t="t" r="r" b="b"/>
            <a:pathLst>
              <a:path w="2303779" h="1139189">
                <a:moveTo>
                  <a:pt x="0" y="0"/>
                </a:moveTo>
                <a:lnTo>
                  <a:pt x="1156246" y="1138593"/>
                </a:lnTo>
                <a:lnTo>
                  <a:pt x="2303602" y="772553"/>
                </a:lnTo>
                <a:lnTo>
                  <a:pt x="0" y="0"/>
                </a:lnTo>
                <a:close/>
              </a:path>
            </a:pathLst>
          </a:custGeom>
          <a:solidFill>
            <a:srgbClr val="DC4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999609" y="2628938"/>
            <a:ext cx="2408555" cy="866775"/>
          </a:xfrm>
          <a:custGeom>
            <a:avLst/>
            <a:gdLst/>
            <a:ahLst/>
            <a:cxnLst/>
            <a:rect l="l" t="t" r="r" b="b"/>
            <a:pathLst>
              <a:path w="2408554" h="866775">
                <a:moveTo>
                  <a:pt x="0" y="0"/>
                </a:moveTo>
                <a:lnTo>
                  <a:pt x="1061453" y="866241"/>
                </a:lnTo>
                <a:lnTo>
                  <a:pt x="2408554" y="22605"/>
                </a:lnTo>
                <a:lnTo>
                  <a:pt x="0" y="0"/>
                </a:lnTo>
                <a:close/>
              </a:path>
            </a:pathLst>
          </a:custGeom>
          <a:solidFill>
            <a:srgbClr val="AC2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061062" y="2651544"/>
            <a:ext cx="2303780" cy="1616710"/>
          </a:xfrm>
          <a:custGeom>
            <a:avLst/>
            <a:gdLst/>
            <a:ahLst/>
            <a:cxnLst/>
            <a:rect l="l" t="t" r="r" b="b"/>
            <a:pathLst>
              <a:path w="2303779" h="1616710">
                <a:moveTo>
                  <a:pt x="1347101" y="0"/>
                </a:moveTo>
                <a:lnTo>
                  <a:pt x="0" y="843635"/>
                </a:lnTo>
                <a:lnTo>
                  <a:pt x="2303589" y="1616189"/>
                </a:lnTo>
                <a:lnTo>
                  <a:pt x="1347101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931475" y="2628938"/>
            <a:ext cx="2129790" cy="1582420"/>
          </a:xfrm>
          <a:custGeom>
            <a:avLst/>
            <a:gdLst/>
            <a:ahLst/>
            <a:cxnLst/>
            <a:rect l="l" t="t" r="r" b="b"/>
            <a:pathLst>
              <a:path w="2129790" h="1582420">
                <a:moveTo>
                  <a:pt x="1068133" y="0"/>
                </a:moveTo>
                <a:lnTo>
                  <a:pt x="0" y="1582242"/>
                </a:lnTo>
                <a:lnTo>
                  <a:pt x="2129586" y="866241"/>
                </a:lnTo>
                <a:lnTo>
                  <a:pt x="1068133" y="0"/>
                </a:lnTo>
                <a:close/>
              </a:path>
            </a:pathLst>
          </a:custGeom>
          <a:solidFill>
            <a:srgbClr val="EF5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931475" y="3495179"/>
            <a:ext cx="2129790" cy="2969895"/>
          </a:xfrm>
          <a:custGeom>
            <a:avLst/>
            <a:gdLst/>
            <a:ahLst/>
            <a:cxnLst/>
            <a:rect l="l" t="t" r="r" b="b"/>
            <a:pathLst>
              <a:path w="2129790" h="2969895">
                <a:moveTo>
                  <a:pt x="2129586" y="0"/>
                </a:moveTo>
                <a:lnTo>
                  <a:pt x="0" y="716000"/>
                </a:lnTo>
                <a:lnTo>
                  <a:pt x="1028547" y="2969869"/>
                </a:lnTo>
                <a:lnTo>
                  <a:pt x="2129586" y="0"/>
                </a:lnTo>
                <a:close/>
              </a:path>
            </a:pathLst>
          </a:custGeom>
          <a:solidFill>
            <a:srgbClr val="C63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870310" y="4136478"/>
            <a:ext cx="2555875" cy="0"/>
          </a:xfrm>
          <a:custGeom>
            <a:avLst/>
            <a:gdLst/>
            <a:ahLst/>
            <a:cxnLst/>
            <a:rect l="l" t="t" r="r" b="b"/>
            <a:pathLst>
              <a:path w="2555875">
                <a:moveTo>
                  <a:pt x="0" y="0"/>
                </a:moveTo>
                <a:lnTo>
                  <a:pt x="2555494" y="0"/>
                </a:lnTo>
              </a:path>
            </a:pathLst>
          </a:custGeom>
          <a:ln w="13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72" y="124015"/>
            <a:ext cx="11670654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662" y="2513634"/>
            <a:ext cx="1098867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sanHugj/FriendSourc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1" y="-15240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-152400"/>
            <a:ext cx="9144000" cy="9144000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06400" y="3810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663575" y="643607"/>
            <a:ext cx="7185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3300"/>
              </a:lnSpc>
              <a:tabLst>
                <a:tab pos="7122795" algn="l"/>
              </a:tabLst>
            </a:pPr>
            <a:r>
              <a:rPr lang="en-US" sz="2900" u="heavy" kern="0" spc="135" dirty="0" smtClean="0">
                <a:solidFill>
                  <a:schemeClr val="tx2"/>
                </a:solidFill>
                <a:latin typeface="Calibri"/>
                <a:cs typeface="Calibri"/>
              </a:rPr>
              <a:t>Project Team.1</a:t>
            </a:r>
            <a:endParaRPr lang="ko-KR" altLang="en-US" sz="2900" kern="0" dirty="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217388" y="5257800"/>
            <a:ext cx="8087423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sz="3500" spc="90" dirty="0" smtClean="0">
                <a:solidFill>
                  <a:schemeClr val="tx2"/>
                </a:solidFill>
                <a:latin typeface="Rage Italic" panose="03070502040507070304" pitchFamily="66" charset="0"/>
                <a:cs typeface="Lucida Sans Unicode"/>
              </a:rPr>
              <a:t>Place Recommend Social Networking Service</a:t>
            </a:r>
            <a:endParaRPr sz="35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998134" y="7510046"/>
            <a:ext cx="5508066" cy="33855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김형준 </a:t>
            </a:r>
            <a:r>
              <a:rPr lang="ko-KR" altLang="en-US" sz="2200" spc="90" dirty="0" err="1" smtClean="0">
                <a:solidFill>
                  <a:schemeClr val="tx2"/>
                </a:solidFill>
                <a:latin typeface="Lucida Sans Unicode"/>
                <a:cs typeface="Lucida Sans Unicode"/>
              </a:rPr>
              <a:t>박솔찬</a:t>
            </a: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 이경민 </a:t>
            </a:r>
            <a:r>
              <a:rPr lang="ko-KR" altLang="en-US" sz="2200" spc="90" dirty="0" err="1" smtClean="0">
                <a:solidFill>
                  <a:schemeClr val="tx2"/>
                </a:solidFill>
                <a:latin typeface="Lucida Sans Unicode"/>
                <a:cs typeface="Lucida Sans Unicode"/>
              </a:rPr>
              <a:t>오태규</a:t>
            </a:r>
            <a:r>
              <a:rPr lang="ko-KR" altLang="en-US" sz="2200" spc="9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 박성욱</a:t>
            </a:r>
            <a:endParaRPr sz="22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730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2798"/>
            <a:ext cx="6457340" cy="1421402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92833"/>
            <a:ext cx="6270869" cy="113636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40" y="1716337"/>
            <a:ext cx="3276600" cy="554163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TextBox 11"/>
          <p:cNvSpPr txBox="1"/>
          <p:nvPr/>
        </p:nvSpPr>
        <p:spPr>
          <a:xfrm>
            <a:off x="914400" y="5756393"/>
            <a:ext cx="7794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Jalnan OTF"/>
              </a:rPr>
              <a:t>FS_final</a:t>
            </a:r>
            <a:r>
              <a:rPr lang="en-US" altLang="ko-KR" b="1" dirty="0" smtClean="0">
                <a:latin typeface="Jalnan OTF"/>
              </a:rPr>
              <a:t> </a:t>
            </a:r>
            <a:r>
              <a:rPr lang="ko-KR" altLang="en-US" b="1" dirty="0" smtClean="0">
                <a:latin typeface="Jalnan OTF"/>
              </a:rPr>
              <a:t>다운로드 후 </a:t>
            </a:r>
            <a:r>
              <a:rPr lang="en-US" altLang="ko-KR" b="1" dirty="0" smtClean="0">
                <a:latin typeface="Jalnan OTF"/>
              </a:rPr>
              <a:t>Spring </a:t>
            </a:r>
            <a:r>
              <a:rPr lang="en-US" altLang="ko-KR" b="1" dirty="0" err="1" smtClean="0">
                <a:latin typeface="Jalnan OTF"/>
              </a:rPr>
              <a:t>Framwork</a:t>
            </a:r>
            <a:r>
              <a:rPr lang="ko-KR" altLang="en-US" b="1" dirty="0" smtClean="0">
                <a:latin typeface="Jalnan OTF"/>
              </a:rPr>
              <a:t>로 </a:t>
            </a:r>
            <a:r>
              <a:rPr lang="en-US" altLang="ko-KR" b="1" dirty="0" smtClean="0">
                <a:latin typeface="Jalnan OTF"/>
              </a:rPr>
              <a:t>Import</a:t>
            </a:r>
          </a:p>
          <a:p>
            <a:endParaRPr lang="en-US" altLang="ko-KR" b="1" dirty="0">
              <a:latin typeface="Jalnan OTF"/>
            </a:endParaRPr>
          </a:p>
          <a:p>
            <a:r>
              <a:rPr lang="en-US" altLang="ko-KR" b="1" dirty="0" smtClean="0">
                <a:latin typeface="Jalnan OTF"/>
              </a:rPr>
              <a:t>Server.xml</a:t>
            </a:r>
            <a:r>
              <a:rPr lang="ko-KR" altLang="en-US" b="1" dirty="0" smtClean="0">
                <a:latin typeface="Jalnan OTF"/>
              </a:rPr>
              <a:t>의 해당 부분을 </a:t>
            </a:r>
            <a:r>
              <a:rPr lang="en-US" altLang="ko-KR" b="1" dirty="0" smtClean="0">
                <a:latin typeface="Jalnan OTF"/>
              </a:rPr>
              <a:t>port=“8182”</a:t>
            </a:r>
            <a:r>
              <a:rPr lang="ko-KR" altLang="en-US" b="1" dirty="0" smtClean="0">
                <a:latin typeface="Jalnan OTF"/>
              </a:rPr>
              <a:t>로 수정</a:t>
            </a:r>
            <a:endParaRPr lang="en-US" altLang="ko-KR" b="1" dirty="0" smtClean="0">
              <a:latin typeface="Jalnan OTF"/>
            </a:endParaRPr>
          </a:p>
          <a:p>
            <a:endParaRPr lang="en-US" altLang="ko-KR" b="1" dirty="0">
              <a:latin typeface="Jalnan OTF"/>
            </a:endParaRPr>
          </a:p>
          <a:p>
            <a:r>
              <a:rPr lang="ko-KR" altLang="en-US" b="1" dirty="0" smtClean="0">
                <a:latin typeface="Jalnan OTF"/>
              </a:rPr>
              <a:t>이후 </a:t>
            </a:r>
            <a:r>
              <a:rPr lang="en-US" altLang="ko-KR" b="1" dirty="0" smtClean="0">
                <a:latin typeface="Jalnan OTF"/>
              </a:rPr>
              <a:t>controller</a:t>
            </a:r>
            <a:r>
              <a:rPr lang="ko-KR" altLang="en-US" b="1" dirty="0" smtClean="0">
                <a:latin typeface="Jalnan OTF"/>
              </a:rPr>
              <a:t>로 실행</a:t>
            </a:r>
            <a:endParaRPr lang="ko-KR" altLang="en-US" b="1" dirty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2100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219200" y="6716746"/>
            <a:ext cx="8470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Jalnan OTF"/>
              </a:rPr>
              <a:t>지도 </a:t>
            </a:r>
            <a:r>
              <a:rPr lang="en-US" altLang="ko-KR" dirty="0" smtClean="0">
                <a:latin typeface="Jalnan OTF"/>
              </a:rPr>
              <a:t>API</a:t>
            </a:r>
            <a:r>
              <a:rPr lang="ko-KR" altLang="en-US" dirty="0" smtClean="0">
                <a:latin typeface="Jalnan OTF"/>
              </a:rPr>
              <a:t>를 사용하기 위해</a:t>
            </a:r>
            <a:r>
              <a:rPr lang="en-US" altLang="ko-KR" dirty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kakao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en-US" altLang="ko-KR" dirty="0" err="1" smtClean="0">
                <a:latin typeface="Jalnan OTF"/>
              </a:rPr>
              <a:t>mapAPI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홈페이지에 접속 후</a:t>
            </a:r>
            <a:endParaRPr lang="en-US" altLang="ko-KR" dirty="0" smtClean="0">
              <a:latin typeface="Jalnan OTF"/>
            </a:endParaRPr>
          </a:p>
          <a:p>
            <a:r>
              <a:rPr lang="ko-KR" altLang="en-US" dirty="0" smtClean="0">
                <a:latin typeface="Jalnan OTF"/>
              </a:rPr>
              <a:t>로그인 하여 </a:t>
            </a:r>
            <a:r>
              <a:rPr lang="en-US" altLang="ko-KR" dirty="0" smtClean="0">
                <a:latin typeface="Jalnan OTF"/>
              </a:rPr>
              <a:t>APP KEY </a:t>
            </a:r>
            <a:r>
              <a:rPr lang="ko-KR" altLang="en-US" dirty="0" smtClean="0">
                <a:latin typeface="Jalnan OTF"/>
              </a:rPr>
              <a:t>발급을 한 뒤</a:t>
            </a:r>
            <a:endParaRPr lang="en-US" altLang="ko-KR" dirty="0" smtClean="0">
              <a:latin typeface="Jalnan OTF"/>
            </a:endParaRPr>
          </a:p>
          <a:p>
            <a:endParaRPr lang="en-US" altLang="ko-KR" dirty="0" smtClean="0">
              <a:latin typeface="Jalnan OTF"/>
            </a:endParaRPr>
          </a:p>
          <a:p>
            <a:r>
              <a:rPr lang="en-US" altLang="ko-KR" dirty="0" smtClean="0">
                <a:latin typeface="Jalnan OTF"/>
              </a:rPr>
              <a:t>Java Script </a:t>
            </a:r>
            <a:r>
              <a:rPr lang="ko-KR" altLang="en-US" dirty="0" smtClean="0">
                <a:latin typeface="Jalnan OTF"/>
              </a:rPr>
              <a:t>키 를 복사한 뒤 </a:t>
            </a:r>
            <a:r>
              <a:rPr lang="en-US" altLang="ko-KR" dirty="0" err="1" smtClean="0">
                <a:latin typeface="Jalnan OTF"/>
              </a:rPr>
              <a:t>main.jsp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mypage.jsp</a:t>
            </a:r>
            <a:r>
              <a:rPr lang="en-US" altLang="ko-KR" dirty="0" smtClean="0">
                <a:latin typeface="Jalnan OTF"/>
              </a:rPr>
              <a:t> , </a:t>
            </a:r>
            <a:r>
              <a:rPr lang="en-US" altLang="ko-KR" dirty="0" err="1" smtClean="0">
                <a:latin typeface="Jalnan OTF"/>
              </a:rPr>
              <a:t>settings.jsp</a:t>
            </a:r>
            <a:r>
              <a:rPr lang="en-US" altLang="ko-KR" dirty="0" smtClean="0">
                <a:latin typeface="Jalnan OTF"/>
              </a:rPr>
              <a:t> </a:t>
            </a:r>
            <a:r>
              <a:rPr lang="ko-KR" altLang="en-US" dirty="0" smtClean="0">
                <a:latin typeface="Jalnan OTF"/>
              </a:rPr>
              <a:t>파일에</a:t>
            </a:r>
            <a:endParaRPr lang="en-US" altLang="ko-KR" dirty="0" smtClean="0">
              <a:latin typeface="Jalnan OTF"/>
            </a:endParaRPr>
          </a:p>
          <a:p>
            <a:r>
              <a:rPr lang="en-US" altLang="ko-KR" dirty="0" err="1" smtClean="0">
                <a:latin typeface="Jalnan OTF"/>
              </a:rPr>
              <a:t>appkey</a:t>
            </a:r>
            <a:r>
              <a:rPr lang="ko-KR" altLang="en-US" dirty="0" smtClean="0">
                <a:latin typeface="Jalnan OTF"/>
              </a:rPr>
              <a:t>를 검색 후 사용자의 </a:t>
            </a:r>
            <a:r>
              <a:rPr lang="ko-KR" altLang="en-US" dirty="0" err="1" smtClean="0">
                <a:latin typeface="Jalnan OTF"/>
              </a:rPr>
              <a:t>앱키를</a:t>
            </a:r>
            <a:r>
              <a:rPr lang="ko-KR" altLang="en-US" dirty="0" smtClean="0">
                <a:latin typeface="Jalnan OTF"/>
              </a:rPr>
              <a:t> </a:t>
            </a:r>
            <a:r>
              <a:rPr lang="ko-KR" altLang="en-US" dirty="0" err="1" smtClean="0">
                <a:latin typeface="Jalnan OTF"/>
              </a:rPr>
              <a:t>붙여넣습니다</a:t>
            </a:r>
            <a:r>
              <a:rPr lang="en-US" altLang="ko-KR" dirty="0" smtClean="0">
                <a:latin typeface="Jalnan OTF"/>
              </a:rPr>
              <a:t>.</a:t>
            </a:r>
            <a:endParaRPr lang="en-US" altLang="ko-KR" dirty="0">
              <a:latin typeface="Jalnan OTF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8" y="2410789"/>
            <a:ext cx="5067522" cy="21046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00" y="1524851"/>
            <a:ext cx="5046100" cy="3884474"/>
          </a:xfrm>
          <a:prstGeom prst="rect">
            <a:avLst/>
          </a:prstGeom>
        </p:spPr>
      </p:pic>
      <p:sp>
        <p:nvSpPr>
          <p:cNvPr id="13" name="object 10"/>
          <p:cNvSpPr/>
          <p:nvPr/>
        </p:nvSpPr>
        <p:spPr>
          <a:xfrm>
            <a:off x="6399356" y="4733089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DB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8768"/>
            <a:ext cx="8470774" cy="6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90600" y="7022068"/>
            <a:ext cx="847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Jalnan OTF"/>
              </a:rPr>
              <a:t>프로필</a:t>
            </a:r>
            <a:r>
              <a:rPr lang="en-US" altLang="ko-KR" b="1" dirty="0" smtClean="0">
                <a:latin typeface="Jalnan OTF"/>
              </a:rPr>
              <a:t>, </a:t>
            </a:r>
            <a:r>
              <a:rPr lang="ko-KR" altLang="en-US" b="1" dirty="0" err="1" smtClean="0">
                <a:latin typeface="Jalnan OTF"/>
              </a:rPr>
              <a:t>피드</a:t>
            </a:r>
            <a:r>
              <a:rPr lang="ko-KR" altLang="en-US" b="1" dirty="0" smtClean="0">
                <a:latin typeface="Jalnan OTF"/>
              </a:rPr>
              <a:t> 이미지 업로드를 위에 </a:t>
            </a:r>
            <a:r>
              <a:rPr lang="en-US" altLang="ko-KR" b="1" dirty="0" smtClean="0">
                <a:latin typeface="Jalnan OTF"/>
              </a:rPr>
              <a:t>C: </a:t>
            </a:r>
            <a:r>
              <a:rPr lang="ko-KR" altLang="en-US" b="1" dirty="0" smtClean="0">
                <a:latin typeface="Jalnan OTF"/>
              </a:rPr>
              <a:t>드라이브에 위와 같이 </a:t>
            </a:r>
            <a:endParaRPr lang="en-US" altLang="ko-KR" b="1" dirty="0" smtClean="0">
              <a:latin typeface="Jalnan OTF"/>
            </a:endParaRPr>
          </a:p>
          <a:p>
            <a:r>
              <a:rPr lang="en-US" altLang="ko-KR" b="1" dirty="0" smtClean="0">
                <a:latin typeface="Jalnan OTF"/>
              </a:rPr>
              <a:t>upload</a:t>
            </a:r>
            <a:r>
              <a:rPr lang="ko-KR" altLang="en-US" b="1" dirty="0" smtClean="0">
                <a:latin typeface="Jalnan OTF"/>
              </a:rPr>
              <a:t>폴더를 생성해 줍니다</a:t>
            </a:r>
            <a:r>
              <a:rPr lang="en-US" altLang="ko-KR" b="1" dirty="0" smtClean="0">
                <a:latin typeface="Jalnan OTF"/>
              </a:rPr>
              <a:t>.</a:t>
            </a:r>
          </a:p>
          <a:p>
            <a:endParaRPr lang="en-US" altLang="ko-KR" b="1" dirty="0" smtClean="0">
              <a:latin typeface="Jalnan OTF"/>
            </a:endParaRPr>
          </a:p>
          <a:p>
            <a:r>
              <a:rPr lang="ko-KR" altLang="en-US" b="1" dirty="0" smtClean="0">
                <a:latin typeface="Jalnan OTF"/>
              </a:rPr>
              <a:t>업로드한 이미지는 </a:t>
            </a:r>
            <a:r>
              <a:rPr lang="en-US" altLang="ko-KR" b="1" dirty="0" smtClean="0">
                <a:latin typeface="Jalnan OTF"/>
              </a:rPr>
              <a:t>upload</a:t>
            </a:r>
            <a:r>
              <a:rPr lang="ko-KR" altLang="en-US" b="1" dirty="0" smtClean="0">
                <a:latin typeface="Jalnan OTF"/>
              </a:rPr>
              <a:t>폴더에 쌓이게 됩니다</a:t>
            </a:r>
            <a:r>
              <a:rPr lang="en-US" altLang="ko-KR" b="1" dirty="0" smtClean="0">
                <a:latin typeface="Jalnan OTF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67514"/>
            <a:ext cx="7780952" cy="5114286"/>
          </a:xfrm>
          <a:prstGeom prst="rect">
            <a:avLst/>
          </a:prstGeom>
        </p:spPr>
      </p:pic>
      <p:sp>
        <p:nvSpPr>
          <p:cNvPr id="13" name="object 10"/>
          <p:cNvSpPr/>
          <p:nvPr/>
        </p:nvSpPr>
        <p:spPr>
          <a:xfrm>
            <a:off x="3564636" y="5322837"/>
            <a:ext cx="4114800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DB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938784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Friendsourcing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 및 로고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49" y="1828800"/>
            <a:ext cx="5622925" cy="562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6486" y="3081278"/>
            <a:ext cx="4342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친구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팔로워들과</a:t>
            </a:r>
            <a:r>
              <a:rPr lang="ko-KR" altLang="en-US" sz="2000" b="1" dirty="0" smtClean="0"/>
              <a:t> 자유롭게 추천하고 정보를 교환한다는 의미에서 필기체로 문구를 작성하였고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함께 화합하며 조화를 이룰 수 있게 파스텔톤으로 섞인 물감을 배경으로 조합하였습니다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612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33984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1" y="1383792"/>
            <a:ext cx="10338069" cy="7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25352"/>
            <a:ext cx="6400800" cy="416832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모서리가 둥근 직사각형 12"/>
          <p:cNvSpPr/>
          <p:nvPr/>
        </p:nvSpPr>
        <p:spPr>
          <a:xfrm>
            <a:off x="3200400" y="3769465"/>
            <a:ext cx="685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3" idx="3"/>
          </p:cNvCxnSpPr>
          <p:nvPr/>
        </p:nvCxnSpPr>
        <p:spPr>
          <a:xfrm>
            <a:off x="3886200" y="3921865"/>
            <a:ext cx="351444" cy="2127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55772" y="1958232"/>
            <a:ext cx="43479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Jalnan OTF"/>
              </a:rPr>
              <a:t>Main </a:t>
            </a:r>
            <a:r>
              <a:rPr lang="ko-KR" altLang="en-US" sz="2000" b="1" dirty="0" smtClean="0">
                <a:latin typeface="Jalnan OTF"/>
              </a:rPr>
              <a:t>접속 시 최초로 출력되는 화면입니다</a:t>
            </a:r>
            <a:r>
              <a:rPr lang="en-US" altLang="ko-KR" sz="2000" b="1" dirty="0" smtClean="0">
                <a:latin typeface="Jalnan OTF"/>
              </a:rPr>
              <a:t>.</a:t>
            </a: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프로필 이미지가 기본 이미지 </a:t>
            </a:r>
            <a:r>
              <a:rPr lang="en-US" altLang="ko-KR" sz="2000" b="1" dirty="0" smtClean="0">
                <a:latin typeface="Jalnan OTF"/>
              </a:rPr>
              <a:t>“default”</a:t>
            </a:r>
            <a:r>
              <a:rPr lang="ko-KR" altLang="en-US" sz="2000" b="1" dirty="0" smtClean="0">
                <a:latin typeface="Jalnan OTF"/>
              </a:rPr>
              <a:t>일 시</a:t>
            </a:r>
            <a:endParaRPr lang="en-US" altLang="ko-KR" sz="2000" b="1" dirty="0" smtClean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프로필 이미지를 업데이트 할 수 있는 창이 생성됩니다</a:t>
            </a:r>
            <a:r>
              <a:rPr lang="en-US" altLang="ko-KR" sz="2000" b="1" dirty="0" smtClean="0">
                <a:latin typeface="Jalnan OTF"/>
              </a:rPr>
              <a:t>.</a:t>
            </a: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이미지 업로드 버튼을 클릭하면 프로필 이미지를 업데이트 할 수 있습니다</a:t>
            </a:r>
            <a:r>
              <a:rPr lang="en-US" altLang="ko-KR" sz="2000" b="1" dirty="0" smtClean="0">
                <a:latin typeface="Jalnan OTF"/>
              </a:rPr>
              <a:t>.</a:t>
            </a:r>
            <a:endParaRPr lang="ko-KR" altLang="en-US" sz="2000" dirty="0">
              <a:latin typeface="Jalnan OTF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79722" y="6231745"/>
            <a:ext cx="9507277" cy="1131817"/>
            <a:chOff x="7010717" y="7664261"/>
            <a:chExt cx="9507277" cy="113181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717" y="7664261"/>
              <a:ext cx="9507277" cy="5620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717" y="8239048"/>
              <a:ext cx="9507277" cy="5570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31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1"/>
            <a:ext cx="10058400" cy="4783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348" y="6400800"/>
            <a:ext cx="9954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상단에 지도가 표시되며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찍힌 곳의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지도 아래에 해당 </a:t>
            </a:r>
            <a:r>
              <a:rPr lang="ko-KR" altLang="en-US" sz="2000" b="1" dirty="0" err="1" smtClean="0"/>
              <a:t>마커들의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출력되는 것을 보실 수 있으며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지도 우측 상단에 위치한 글씨를 클릭하면 내가 </a:t>
            </a:r>
            <a:r>
              <a:rPr lang="ko-KR" altLang="en-US" sz="2000" b="1" dirty="0" err="1" smtClean="0"/>
              <a:t>팔로우</a:t>
            </a:r>
            <a:r>
              <a:rPr lang="ko-KR" altLang="en-US" sz="2000" b="1" dirty="0" smtClean="0"/>
              <a:t> 한 사람들의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상단에는 </a:t>
            </a:r>
            <a:r>
              <a:rPr lang="en-US" altLang="ko-KR" sz="2000" b="1" dirty="0" smtClean="0"/>
              <a:t>White &amp; Black</a:t>
            </a:r>
            <a:r>
              <a:rPr lang="ko-KR" altLang="en-US" sz="2000" b="1" dirty="0" smtClean="0"/>
              <a:t>으로 테마 변경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검색이 가능하며 우측에는 </a:t>
            </a:r>
            <a:r>
              <a:rPr lang="ko-KR" altLang="en-US" sz="2000" b="1" dirty="0" err="1" smtClean="0"/>
              <a:t>마이페이지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정보수정 페이지로 갈 수 있는 바가 있습니다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0" name="설명선 2 9"/>
          <p:cNvSpPr/>
          <p:nvPr/>
        </p:nvSpPr>
        <p:spPr>
          <a:xfrm>
            <a:off x="9430893" y="685800"/>
            <a:ext cx="2017014" cy="7097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239"/>
              <a:gd name="adj6" fmla="val -275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White&amp;Black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테마 변경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10327" y="6043806"/>
            <a:ext cx="9954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위에 보시는 바와 같이 집 주변에 내가 다녀왔던 장소에 대한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지도를 </a:t>
            </a:r>
            <a:r>
              <a:rPr lang="ko-KR" altLang="en-US" sz="2000" b="1" dirty="0" err="1" smtClean="0"/>
              <a:t>축소하게되면</a:t>
            </a:r>
            <a:r>
              <a:rPr lang="ko-KR" altLang="en-US" sz="2000" b="1" dirty="0" smtClean="0"/>
              <a:t> 그 </a:t>
            </a:r>
            <a:r>
              <a:rPr lang="ko-KR" altLang="en-US" sz="2000" b="1" dirty="0" err="1" smtClean="0"/>
              <a:t>주변장소에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몇 개가 있는지 보여줍니다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확대를 하게 되면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각 장소마다 보입니다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27" y="2040446"/>
            <a:ext cx="10163175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9720072" cy="10582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7" y="1642165"/>
            <a:ext cx="4098143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42165"/>
            <a:ext cx="4157472" cy="4703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748" y="6448961"/>
            <a:ext cx="9954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Settings </a:t>
            </a:r>
            <a:r>
              <a:rPr lang="ko-KR" altLang="en-US" sz="2000" b="1" dirty="0" smtClean="0"/>
              <a:t>페이지는 간단한 개인 정보를 수정할 수 있는 페이지입니다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MyPage</a:t>
            </a:r>
            <a:r>
              <a:rPr lang="ko-KR" altLang="en-US" sz="2000" b="1" dirty="0" smtClean="0"/>
              <a:t>에 보여지는 프로필 사진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닉네임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인사글을</a:t>
            </a:r>
            <a:r>
              <a:rPr lang="ko-KR" altLang="en-US" sz="2000" b="1" dirty="0" smtClean="0"/>
              <a:t> 수정 할 수 있고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개인 전화번호도 수정할 수 있으며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주소 찾기를 통해 나의 </a:t>
            </a:r>
            <a:r>
              <a:rPr lang="ko-KR" altLang="en-US" sz="2000" b="1" dirty="0" err="1" smtClean="0"/>
              <a:t>주소명과</a:t>
            </a:r>
            <a:r>
              <a:rPr lang="ko-KR" altLang="en-US" sz="2000" b="1" dirty="0" smtClean="0"/>
              <a:t> 주소 좌표를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MyPage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화면에 자신의 집을 중심으로 한 지도를 보여줍니다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172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09600"/>
            <a:ext cx="9720072" cy="1066800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Page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94548" y="6671608"/>
            <a:ext cx="9954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Settings </a:t>
            </a:r>
            <a:r>
              <a:rPr lang="ko-KR" altLang="en-US" sz="2000" b="1" dirty="0" smtClean="0"/>
              <a:t>페이지에서 수정한 닉네임과 인사말이 출력되며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내가 적은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err="1" smtClean="0"/>
              <a:t>팔로잉</a:t>
            </a:r>
            <a:r>
              <a:rPr lang="ko-KR" altLang="en-US" sz="2000" b="1" dirty="0" smtClean="0"/>
              <a:t> 수를 보여줍니다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상단 지도에 장소 이름 키워드를 검색하게 되면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결과와 함께 </a:t>
            </a:r>
            <a:r>
              <a:rPr lang="ko-KR" altLang="en-US" sz="2000" b="1" dirty="0" err="1" smtClean="0"/>
              <a:t>마커가</a:t>
            </a:r>
            <a:r>
              <a:rPr lang="ko-KR" altLang="en-US" sz="2000" b="1" dirty="0" smtClean="0"/>
              <a:t> 표출되며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해당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클릭 후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 할 수 있습니다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또한 검색을 하지 않더라도 </a:t>
            </a:r>
            <a:r>
              <a:rPr lang="ko-KR" altLang="en-US" sz="2000" b="1" dirty="0" err="1" smtClean="0"/>
              <a:t>장소위치를</a:t>
            </a:r>
            <a:r>
              <a:rPr lang="ko-KR" altLang="en-US" sz="2000" b="1" dirty="0" smtClean="0"/>
              <a:t> 알면 찾아서 클릭 후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생성하여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작성 할 수 있습니다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98" y="1524000"/>
            <a:ext cx="10038302" cy="507140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937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824" y="982511"/>
            <a:ext cx="754910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6000" spc="-635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sz="6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6900" y="3497110"/>
            <a:ext cx="311150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spc="130" dirty="0" smtClean="0">
                <a:solidFill>
                  <a:schemeClr val="tx2"/>
                </a:solidFill>
                <a:latin typeface="Microsoft Sans Serif"/>
                <a:cs typeface="Microsoft Sans Serif"/>
              </a:rPr>
              <a:t>프로젝트 소개</a:t>
            </a:r>
            <a:endParaRPr lang="en-US" altLang="ko-KR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spc="130" dirty="0" smtClean="0">
                <a:solidFill>
                  <a:schemeClr val="tx2"/>
                </a:solidFill>
                <a:latin typeface="Microsoft Sans Serif"/>
                <a:cs typeface="Microsoft Sans Serif"/>
              </a:rPr>
              <a:t>개발환경</a:t>
            </a:r>
            <a:endParaRPr lang="en-US" altLang="ko-KR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spc="13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Microsoft Sans Serif"/>
                <a:cs typeface="Microsoft Sans Serif"/>
              </a:rPr>
              <a:t>개발일정</a:t>
            </a:r>
            <a:endParaRPr lang="en-US" altLang="ko-KR" sz="280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chemeClr val="tx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Microsoft Sans Serif"/>
                <a:cs typeface="Microsoft Sans Serif"/>
              </a:rPr>
              <a:t>내용소개</a:t>
            </a:r>
            <a:endParaRPr sz="2800" dirty="0">
              <a:solidFill>
                <a:schemeClr val="tx2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9600" y="349885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9600" y="47244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6900" y="60198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3149600" y="72390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AnotherPage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Follow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2" y="2008333"/>
            <a:ext cx="6531704" cy="1326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581400"/>
            <a:ext cx="6531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다른 사람의 </a:t>
            </a:r>
            <a:r>
              <a:rPr lang="ko-KR" altLang="en-US" sz="2000" b="1" dirty="0" err="1" smtClean="0"/>
              <a:t>게시글이</a:t>
            </a:r>
            <a:r>
              <a:rPr lang="ko-KR" altLang="en-US" sz="2000" b="1" dirty="0" smtClean="0"/>
              <a:t> 맘에 들거나 서로 </a:t>
            </a:r>
            <a:r>
              <a:rPr lang="ko-KR" altLang="en-US" sz="2000" b="1" dirty="0" err="1" smtClean="0"/>
              <a:t>팔로우하여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추천장소를</a:t>
            </a:r>
            <a:r>
              <a:rPr lang="ko-KR" altLang="en-US" sz="2000" b="1" dirty="0" smtClean="0"/>
              <a:t> 공유하고 싶을 때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해당 사용자의 </a:t>
            </a:r>
            <a:r>
              <a:rPr lang="ko-KR" altLang="en-US" sz="2000" b="1" dirty="0" err="1" smtClean="0"/>
              <a:t>게시글에서</a:t>
            </a:r>
            <a:r>
              <a:rPr lang="ko-KR" altLang="en-US" sz="2000" b="1" dirty="0" smtClean="0"/>
              <a:t> 닉네임을 누르게 되면 해당 사용자의 페이지로 넘어가게 되며</a:t>
            </a:r>
            <a:r>
              <a:rPr lang="en-US" altLang="ko-KR" sz="20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그 사람이 작성한 다른 </a:t>
            </a:r>
            <a:r>
              <a:rPr lang="ko-KR" altLang="en-US" sz="2000" b="1" dirty="0" err="1" smtClean="0"/>
              <a:t>피드도</a:t>
            </a:r>
            <a:r>
              <a:rPr lang="ko-KR" altLang="en-US" sz="2000" b="1" dirty="0" smtClean="0"/>
              <a:t> 볼 수 있고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팔로잉</a:t>
            </a:r>
            <a:r>
              <a:rPr lang="ko-KR" altLang="en-US" sz="2000" b="1" dirty="0" smtClean="0"/>
              <a:t> 오른쪽에 있는 버튼을 누르면 </a:t>
            </a:r>
            <a:r>
              <a:rPr lang="ko-KR" altLang="en-US" sz="2000" b="1" dirty="0" err="1" smtClean="0"/>
              <a:t>팔로우도</a:t>
            </a:r>
            <a:r>
              <a:rPr lang="ko-KR" altLang="en-US" sz="2000" b="1" dirty="0" smtClean="0"/>
              <a:t> 할 수 있습니다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팔로잉이나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팔로워</a:t>
            </a:r>
            <a:r>
              <a:rPr lang="ko-KR" altLang="en-US" sz="2000" b="1" dirty="0" smtClean="0"/>
              <a:t> 버튼을 누르면 오른쪽 슬라이드 창에서 </a:t>
            </a:r>
            <a:r>
              <a:rPr lang="ko-KR" altLang="en-US" sz="2000" b="1" dirty="0" err="1" smtClean="0"/>
              <a:t>팔로잉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팔로워</a:t>
            </a:r>
            <a:r>
              <a:rPr lang="ko-KR" altLang="en-US" sz="2000" b="1" dirty="0" smtClean="0"/>
              <a:t> 목록을 볼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71" y="1953469"/>
            <a:ext cx="3250243" cy="587524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262766" y="1524001"/>
            <a:ext cx="5105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클릭하고 </a:t>
            </a:r>
            <a:r>
              <a:rPr lang="ko-KR" altLang="en-US" sz="2000" b="1" dirty="0" err="1" smtClean="0"/>
              <a:t>피드작성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모달창이</a:t>
            </a:r>
            <a:r>
              <a:rPr lang="ko-KR" altLang="en-US" sz="2000" b="1" dirty="0" smtClean="0"/>
              <a:t> 뜨면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장소이름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피드내용을</a:t>
            </a:r>
            <a:r>
              <a:rPr lang="ko-KR" altLang="en-US" sz="2000" b="1" dirty="0" smtClean="0"/>
              <a:t> 입력하고 </a:t>
            </a:r>
            <a:r>
              <a:rPr lang="ko-KR" altLang="en-US" sz="2000" b="1" dirty="0" err="1" smtClean="0"/>
              <a:t>피드내용에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#(</a:t>
            </a:r>
            <a:r>
              <a:rPr lang="ko-KR" altLang="en-US" sz="2000" b="1" dirty="0" err="1" smtClean="0"/>
              <a:t>해쉬태그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추가할 수 있습니다</a:t>
            </a:r>
            <a:r>
              <a:rPr lang="en-US" altLang="ko-KR" sz="20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추가 된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클릭하거나 </a:t>
            </a:r>
            <a:r>
              <a:rPr lang="ko-KR" altLang="en-US" sz="2000" b="1" dirty="0" err="1" smtClean="0"/>
              <a:t>검색창에</a:t>
            </a:r>
            <a:r>
              <a:rPr lang="ko-KR" altLang="en-US" sz="2000" b="1" dirty="0" smtClean="0"/>
              <a:t> 입력하면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해당 </a:t>
            </a:r>
            <a:r>
              <a:rPr lang="ko-KR" altLang="en-US" sz="2000" b="1" dirty="0" err="1" smtClean="0"/>
              <a:t>해쉬태그가</a:t>
            </a:r>
            <a:r>
              <a:rPr lang="ko-KR" altLang="en-US" sz="2000" b="1" dirty="0" smtClean="0"/>
              <a:t> 포함된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보여집니다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직접찍은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사진등</a:t>
            </a:r>
            <a:r>
              <a:rPr lang="ko-KR" altLang="en-US" sz="2000" b="1" dirty="0" smtClean="0"/>
              <a:t> 이미지를 추가할 수 있으며 해당 장소나 맛집에 대한 평점을 </a:t>
            </a:r>
            <a:r>
              <a:rPr lang="ko-KR" altLang="en-US" sz="2000" b="1" dirty="0" err="1" smtClean="0"/>
              <a:t>별점으로</a:t>
            </a:r>
            <a:r>
              <a:rPr lang="ko-KR" altLang="en-US" sz="2000" b="1" dirty="0" smtClean="0"/>
              <a:t> 표현 할 수 있습니다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같이 갔거나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추천해주고 싶은 사람을 </a:t>
            </a:r>
            <a:r>
              <a:rPr lang="ko-KR" altLang="en-US" sz="2000" b="1" dirty="0" err="1" smtClean="0"/>
              <a:t>태그하여</a:t>
            </a:r>
            <a:r>
              <a:rPr lang="ko-KR" altLang="en-US" sz="2000" b="1" dirty="0" smtClean="0"/>
              <a:t> 보여지게 할 수 있습니다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친구태그는</a:t>
            </a:r>
            <a:r>
              <a:rPr lang="ko-KR" altLang="en-US" sz="2000" b="1" dirty="0" smtClean="0"/>
              <a:t> 현재 </a:t>
            </a:r>
            <a:r>
              <a:rPr lang="ko-KR" altLang="en-US" sz="2000" b="1" dirty="0" err="1" smtClean="0"/>
              <a:t>팔로우</a:t>
            </a:r>
            <a:r>
              <a:rPr lang="ko-KR" altLang="en-US" sz="2000" b="1" dirty="0" smtClean="0"/>
              <a:t> 하고 있는 사람만 할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81" y="1694211"/>
            <a:ext cx="5138704" cy="67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94313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삭제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293280" y="6619837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본인 </a:t>
            </a:r>
            <a:r>
              <a:rPr lang="ko-KR" altLang="en-US" sz="2000" b="1" dirty="0" err="1" smtClean="0"/>
              <a:t>피드만</a:t>
            </a:r>
            <a:r>
              <a:rPr lang="ko-KR" altLang="en-US" sz="2000" b="1" dirty="0" smtClean="0"/>
              <a:t> 수정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 버튼이 출력되며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휴지통아이콘을 누르면 즉시 </a:t>
            </a:r>
            <a:r>
              <a:rPr lang="ko-KR" altLang="en-US" sz="2000" b="1" dirty="0" err="1" smtClean="0"/>
              <a:t>피드가</a:t>
            </a:r>
            <a:r>
              <a:rPr lang="ko-KR" altLang="en-US" sz="2000" b="1" dirty="0" smtClean="0"/>
              <a:t> 삭제됩니다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옆에 수정아이콘을 클릭하면 오른쪽 사진처럼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수정할 수 있는 창이 뜨며 </a:t>
            </a:r>
            <a:r>
              <a:rPr lang="ko-KR" altLang="en-US" sz="2000" b="1" dirty="0" err="1" smtClean="0"/>
              <a:t>피드내용을</a:t>
            </a:r>
            <a:r>
              <a:rPr lang="ko-KR" altLang="en-US" sz="2000" b="1" dirty="0" smtClean="0"/>
              <a:t> 수정할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" r="3799"/>
          <a:stretch/>
        </p:blipFill>
        <p:spPr>
          <a:xfrm>
            <a:off x="1044962" y="1604212"/>
            <a:ext cx="4765288" cy="4720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72867"/>
            <a:ext cx="4629150" cy="473585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096930" y="3581400"/>
            <a:ext cx="1155700" cy="6096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수정</a:t>
            </a:r>
            <a:r>
              <a:rPr lang="en-US" altLang="ko-KR" sz="1500" dirty="0" smtClean="0">
                <a:solidFill>
                  <a:schemeClr val="tx1"/>
                </a:solidFill>
              </a:rPr>
              <a:t>&amp;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삭제버튼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 fontScale="90000"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#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해쉬태그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" y="1519991"/>
            <a:ext cx="4983640" cy="45397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6096000"/>
            <a:ext cx="9954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클릭하였을 때 나타나는 창입니다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이미지를 여러 장 첨부하였을 경우 양 옆 화살표 버튼을 클릭하여 이전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다음 이미지를 볼 수 있습니다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좋아요 버튼을 눌렀을 때는 </a:t>
            </a:r>
            <a:r>
              <a:rPr lang="ko-KR" altLang="en-US" sz="2000" b="1" dirty="0" err="1" smtClean="0"/>
              <a:t>얼굴모양</a:t>
            </a:r>
            <a:r>
              <a:rPr lang="ko-KR" altLang="en-US" sz="2000" b="1" dirty="0" smtClean="0"/>
              <a:t> 아이콘 색깔이 변하며 좋아요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표시 되며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smtClean="0"/>
              <a:t>댓글 또한 작성하였을 때 댓글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올라갑니다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작성할 때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작성하였을 경우 댓글 윗부분에 </a:t>
            </a:r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해시태그 아이콘이 출력되며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해쉬태그를</a:t>
            </a:r>
            <a:r>
              <a:rPr lang="ko-KR" altLang="en-US" sz="2000" b="1" dirty="0" smtClean="0"/>
              <a:t> 클릭하면 </a:t>
            </a:r>
            <a:r>
              <a:rPr lang="ko-KR" altLang="en-US" sz="2000" b="1" dirty="0" err="1" smtClean="0"/>
              <a:t>검색창에서</a:t>
            </a:r>
            <a:r>
              <a:rPr lang="ko-KR" altLang="en-US" sz="2000" b="1" dirty="0" smtClean="0"/>
              <a:t> 해당 </a:t>
            </a:r>
            <a:r>
              <a:rPr lang="ko-KR" altLang="en-US" sz="2000" b="1" dirty="0" err="1" smtClean="0"/>
              <a:t>해쉬태그가</a:t>
            </a:r>
            <a:r>
              <a:rPr lang="ko-KR" altLang="en-US" sz="2000" b="1" dirty="0" smtClean="0"/>
              <a:t> 있는 게시물 목록을 불러옵니다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196" y="1524000"/>
            <a:ext cx="5220684" cy="448895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23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88862" y="6375737"/>
            <a:ext cx="995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해쉬태그</a:t>
            </a:r>
            <a:r>
              <a:rPr lang="ko-KR" altLang="en-US" sz="2000" b="1" dirty="0" smtClean="0"/>
              <a:t> 클릭을 제외하고 따로 검색을 할 때 </a:t>
            </a:r>
            <a:r>
              <a:rPr lang="ko-KR" altLang="en-US" sz="2000" b="1" dirty="0" err="1" smtClean="0"/>
              <a:t>해쉬태그</a:t>
            </a:r>
            <a:r>
              <a:rPr lang="ko-KR" altLang="en-US" sz="2000" b="1" dirty="0" smtClean="0"/>
              <a:t> 키워드를 검색하면 키워드 관련 게시물 목록이 출력되는 것을 볼 수 있습니다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1671898"/>
            <a:ext cx="10706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Infinity scroll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42148" y="6747808"/>
            <a:ext cx="9954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피드갯수가</a:t>
            </a:r>
            <a:r>
              <a:rPr lang="ko-KR" altLang="en-US" sz="2000" b="1" dirty="0" smtClean="0"/>
              <a:t> 출력되는 </a:t>
            </a:r>
            <a:r>
              <a:rPr lang="en-US" altLang="ko-KR" sz="2000" b="1" dirty="0" smtClean="0"/>
              <a:t>Main </a:t>
            </a:r>
            <a:r>
              <a:rPr lang="ko-KR" altLang="en-US" sz="2000" b="1" dirty="0" smtClean="0"/>
              <a:t>화면에서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갯수가</a:t>
            </a:r>
            <a:r>
              <a:rPr lang="ko-KR" altLang="en-US" sz="2000" b="1" dirty="0" smtClean="0"/>
              <a:t> 많을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피드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갯수를</a:t>
            </a:r>
            <a:r>
              <a:rPr lang="ko-KR" altLang="en-US" sz="2000" b="1" dirty="0" smtClean="0"/>
              <a:t> 지정하여 페이징처리를 하지않고 스크롤만 내리면 </a:t>
            </a:r>
            <a:r>
              <a:rPr lang="ko-KR" altLang="en-US" sz="2000" b="1" dirty="0" err="1" smtClean="0"/>
              <a:t>피드를</a:t>
            </a:r>
            <a:r>
              <a:rPr lang="ko-KR" altLang="en-US" sz="2000" b="1" dirty="0" smtClean="0"/>
              <a:t> 계속하여 볼 수 있게 무한 스크롤로 구성하였습니다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10415588" cy="5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685800"/>
            <a:ext cx="9720072" cy="982087"/>
          </a:xfrm>
        </p:spPr>
        <p:txBody>
          <a:bodyPr rtlCol="0"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Membership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7136" y="7451725"/>
            <a:ext cx="106178" cy="92075"/>
          </a:xfrm>
        </p:spPr>
      </p:pic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88862" y="6375737"/>
            <a:ext cx="9954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상단바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배경테마</a:t>
            </a:r>
            <a:r>
              <a:rPr lang="ko-KR" altLang="en-US" sz="2000" b="1" dirty="0" smtClean="0"/>
              <a:t> 버튼 좌측에 위치한 멤버십 아이콘을 누르면 카카오 결제</a:t>
            </a:r>
            <a:r>
              <a:rPr lang="en-US" altLang="ko-KR" sz="2000" b="1" dirty="0" err="1" smtClean="0"/>
              <a:t>api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창이 뜨며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결제를 하면 멤버십이 </a:t>
            </a:r>
            <a:r>
              <a:rPr lang="ko-KR" altLang="en-US" sz="2000" b="1" dirty="0" err="1" smtClean="0"/>
              <a:t>한달간</a:t>
            </a:r>
            <a:r>
              <a:rPr lang="ko-KR" altLang="en-US" sz="2000" b="1" dirty="0" smtClean="0"/>
              <a:t> 적용되어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기존의 파란색 </a:t>
            </a:r>
            <a:r>
              <a:rPr lang="ko-KR" altLang="en-US" sz="2000" b="1" dirty="0" err="1" smtClean="0"/>
              <a:t>마커</a:t>
            </a:r>
            <a:r>
              <a:rPr lang="ko-KR" altLang="en-US" sz="2000" b="1" dirty="0" smtClean="0"/>
              <a:t> 이외 다양한 </a:t>
            </a:r>
            <a:r>
              <a:rPr lang="ko-KR" altLang="en-US" sz="2000" b="1" dirty="0" err="1" smtClean="0"/>
              <a:t>마커를</a:t>
            </a:r>
            <a:r>
              <a:rPr lang="ko-KR" altLang="en-US" sz="2000" b="1" dirty="0" smtClean="0"/>
              <a:t> 사용할 수 있도록 구현하려 했지만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시간 부족으로 추후에 구현 예정입니다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343400"/>
            <a:ext cx="4099339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2" y="4343400"/>
            <a:ext cx="4409162" cy="12192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257800" y="4953000"/>
            <a:ext cx="108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2" y="809952"/>
            <a:ext cx="2910478" cy="33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sz="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소감</a:t>
            </a:r>
            <a:r>
              <a:rPr lang="en-US" altLang="ko-KR" sz="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FEEDBACK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32151" y="2819400"/>
            <a:ext cx="9954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프로젝트 때 보다 팀 프로젝트 참여도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수업참여도가 높았으며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팀원 간 소통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협력 등이 원활하게 이루어져 주제선정부터 프로젝트과정까지 잘 이루어졌으며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서로 부족한 부분을 피드백해주고 채워주며 함께 작업 함으로써 끊임없이 소통하고 협력한다는 팀의 모토를 잘 해결해 나가서 좋았음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새로운 시도에 대한 거부감이 없어 다양한 주제와 아이디어가 나왔고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각자의 추진력도 좋았으며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팀원 간 서로 응원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격려를 아끼지 않고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분위기도 좋았음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초반 </a:t>
            </a:r>
            <a:r>
              <a:rPr lang="en-US" altLang="ko-KR" sz="2000" b="1" dirty="0" err="1" smtClean="0"/>
              <a:t>api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적용 및 </a:t>
            </a:r>
            <a:r>
              <a:rPr lang="en-US" altLang="ko-KR" sz="2000" b="1" dirty="0" smtClean="0"/>
              <a:t>ajax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적용으로 인한 시간 부족으로 인해 구현하려던 기능을 전부 구현하지 못하여 아쉬움이 남지만 끝까지 최대한 노력하며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발생하는 오류와 </a:t>
            </a:r>
            <a:r>
              <a:rPr lang="ko-KR" altLang="en-US" sz="2000" b="1" dirty="0" err="1" smtClean="0"/>
              <a:t>기능고장</a:t>
            </a:r>
            <a:r>
              <a:rPr lang="ko-KR" altLang="en-US" sz="2000" b="1" dirty="0" smtClean="0"/>
              <a:t> 등을 수정 하였고 프로젝트를 하며 좋은 귀감이 되었음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9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1" y="-152400"/>
            <a:ext cx="12172950" cy="9144000"/>
          </a:xfrm>
          <a:custGeom>
            <a:avLst/>
            <a:gdLst/>
            <a:ahLst/>
            <a:cxnLst/>
            <a:rect l="l" t="t" r="r" b="b"/>
            <a:pathLst>
              <a:path w="12172950" h="9144000">
                <a:moveTo>
                  <a:pt x="0" y="9144000"/>
                </a:moveTo>
                <a:lnTo>
                  <a:pt x="12172950" y="9144000"/>
                </a:lnTo>
                <a:lnTo>
                  <a:pt x="1217295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-152400"/>
            <a:ext cx="9144000" cy="9144000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06400" y="3810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5"/>
          <p:cNvSpPr txBox="1"/>
          <p:nvPr/>
        </p:nvSpPr>
        <p:spPr>
          <a:xfrm>
            <a:off x="2217388" y="5257800"/>
            <a:ext cx="8087423" cy="5386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ko-KR" sz="3500" spc="90" dirty="0" smtClean="0">
                <a:solidFill>
                  <a:schemeClr val="tx2"/>
                </a:solidFill>
                <a:latin typeface="Rage Italic" panose="03070502040507070304" pitchFamily="66" charset="0"/>
                <a:cs typeface="Lucida Sans Unicode"/>
              </a:rPr>
              <a:t>Place Recommend Social Networking Service</a:t>
            </a:r>
            <a:endParaRPr sz="3500" dirty="0">
              <a:solidFill>
                <a:schemeClr val="tx2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252728" y="7247513"/>
            <a:ext cx="9720072" cy="982087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5700" b="1" i="0">
                <a:solidFill>
                  <a:srgbClr val="548418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latinLnBrk="0"/>
            <a:r>
              <a:rPr lang="en-US" altLang="ko-KR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en-US" altLang="ko-KR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9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2096" y="4086338"/>
            <a:ext cx="3795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1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기존의 여러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주제들에서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벗어나 새로운 주제 선정 및 관련 기술 습득</a:t>
            </a:r>
            <a:endParaRPr lang="en-US" altLang="ko-KR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lvl="0"/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lvl="0"/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2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선정 주제를 함께 고민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연구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소통하며 팀 프로젝트라는 목적에 걸맞게 최적화하여 연구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3663" y="3965159"/>
            <a:ext cx="247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커뮤니티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댓글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좋아요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해쉬태그</a:t>
            </a:r>
            <a:r>
              <a:rPr lang="en-US" altLang="ko-KR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팔로워태그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2096" y="3352800"/>
            <a:ext cx="215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개발 목적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84166" y="3352800"/>
            <a:ext cx="198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기 능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49420" y="3965159"/>
            <a:ext cx="246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회원관리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회원 가입  및 로그인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프로필사진 및 주소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7946" y="5497864"/>
            <a:ext cx="309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4.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마커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깃발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</a:t>
            </a: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지도의 원하는 좌표를 클릭하여 </a:t>
            </a:r>
            <a:r>
              <a:rPr lang="ko-KR" alt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마커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 설정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452" y="5497864"/>
            <a:ext cx="247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 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활용</a:t>
            </a:r>
            <a:r>
              <a:rPr lang="en-US" altLang="ko-KR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 </a:t>
            </a:r>
            <a:r>
              <a:rPr lang="en-US" altLang="ko-KR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를 이용</a:t>
            </a:r>
            <a:endParaRPr lang="en-US" altLang="ko-KR" kern="0" dirty="0" smtClean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장소 및 공간 추천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012096" y="2022639"/>
            <a:ext cx="99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FriendSourcing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</a:rPr>
              <a:t> :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믿을만한 온라인 친구들로부터 정보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추천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피드백 등을 받는 것</a:t>
            </a:r>
            <a:endParaRPr lang="ko-KR" altLang="en-US" sz="2000" dirty="0"/>
          </a:p>
        </p:txBody>
      </p:sp>
      <p:sp>
        <p:nvSpPr>
          <p:cNvPr id="14" name="object 12"/>
          <p:cNvSpPr/>
          <p:nvPr/>
        </p:nvSpPr>
        <p:spPr>
          <a:xfrm flipV="1">
            <a:off x="1024130" y="2529210"/>
            <a:ext cx="9523792" cy="45719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90600" y="2677180"/>
            <a:ext cx="995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여행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탐방 등 인상깊었던 장소나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맛집들을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피드를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통해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팔로워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온라인 친구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들에게 추천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29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인원 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3048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김형준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팀장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),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박솔찬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이경민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오태규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박성욱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130" y="2413497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팀 원</a:t>
            </a:r>
            <a:endParaRPr lang="ko-KR" altLang="en-US" sz="2500" dirty="0"/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1032151" y="2892222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042106" y="3866346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역 할</a:t>
            </a:r>
            <a:endParaRPr lang="ko-KR" altLang="en-US" sz="2500" dirty="0"/>
          </a:p>
        </p:txBody>
      </p:sp>
      <p:sp>
        <p:nvSpPr>
          <p:cNvPr id="21" name="object 10"/>
          <p:cNvSpPr/>
          <p:nvPr/>
        </p:nvSpPr>
        <p:spPr>
          <a:xfrm>
            <a:off x="1066800" y="44958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070810" y="4792414"/>
            <a:ext cx="898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김형준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로고제작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settings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페이지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주소 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좌표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피드댓글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구현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수정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PPT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작성 등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5334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박솔찬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전체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CSS,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피드목록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팔로우기능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피드에서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사용하는 기능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</a:t>
            </a:r>
          </a:p>
          <a:p>
            <a:pPr lvl="0"/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	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모달창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마커이미지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및 아이콘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구현 등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6019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이경민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구조설계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데이터베이스총괄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map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상 각각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마커구별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해쉬태그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</a:t>
            </a:r>
          </a:p>
          <a:p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	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Mypage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피드구분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구현 등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799" y="6745069"/>
            <a:ext cx="86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오태규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지도좌표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지도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api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무한스크롤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파일업로드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피드이미지업로드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</a:p>
          <a:p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	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팔로우기능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친구피드뷰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태그기능구현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디폴트이미지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처리 등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6800" y="74792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박성욱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로고글씨제작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Mypage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피드수정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&amp;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삭제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피드이미지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 구현 등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810" y="1066800"/>
            <a:ext cx="10363200" cy="8771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개발 환경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89" y="2287426"/>
            <a:ext cx="2890221" cy="17341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00056" y="2483604"/>
            <a:ext cx="1829883" cy="16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1327" y="4674405"/>
            <a:ext cx="3714515" cy="119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60740" y="4535741"/>
            <a:ext cx="1426680" cy="13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6037" y="4595411"/>
            <a:ext cx="1537920" cy="135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05" y="2417079"/>
            <a:ext cx="1604480" cy="1604480"/>
          </a:xfrm>
          <a:prstGeom prst="rect">
            <a:avLst/>
          </a:prstGeom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4" y="2294284"/>
            <a:ext cx="3370782" cy="1867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85" y="4392421"/>
            <a:ext cx="2095500" cy="1666875"/>
          </a:xfrm>
          <a:prstGeom prst="rect">
            <a:avLst/>
          </a:prstGeom>
        </p:spPr>
      </p:pic>
      <p:sp>
        <p:nvSpPr>
          <p:cNvPr id="13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05" y="6055121"/>
            <a:ext cx="214312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83" y="6121164"/>
            <a:ext cx="25622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540264"/>
            <a:ext cx="3352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0" y="1075313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400" y="3206174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5.24 ~ 5.25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130" y="3152313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기획 및 설계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24130" y="4118929"/>
            <a:ext cx="215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환경 구축 및</a:t>
            </a:r>
            <a:endParaRPr lang="en-US" altLang="ko-KR" sz="2500" b="1" kern="0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시스템 개발</a:t>
            </a:r>
            <a:endParaRPr lang="ko-KR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4130" y="5324073"/>
            <a:ext cx="215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시험 운영 및 오류 수정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1399" y="4206751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5.26 ~ 6.8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398" y="5377934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6.8 ~ 6.13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2151" y="6468974"/>
            <a:ext cx="2158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완료 및 발표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3549314" y="6500978"/>
            <a:ext cx="379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  <a:ea typeface="Arial" charset="0"/>
              </a:rPr>
              <a:t>6.14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9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페이지소개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838200" y="23622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개발환경 및 설정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실행방법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2895600"/>
            <a:ext cx="477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문구 및 로고 의미 설명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29000"/>
            <a:ext cx="653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ERD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9624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MainPage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및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Map Cluster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495800"/>
            <a:ext cx="447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Settings Page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029200"/>
            <a:ext cx="447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My Page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5626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Another Page &amp; Follow</a:t>
            </a:r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0960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FEED &amp;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Comments &amp; like &amp; </a:t>
            </a:r>
            <a:r>
              <a:rPr lang="en-US" altLang="ko-KR" sz="2800" b="1" kern="0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HashTag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66294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Search &amp; Infinity Scroll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7162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Search &amp; Infinity Scroll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770638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≫ </a:t>
            </a:r>
            <a:r>
              <a:rPr lang="en-US" altLang="ko-KR" sz="2800" b="1" kern="0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Membership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2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sz="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11808"/>
            <a:ext cx="7140084" cy="37341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838200" y="5208925"/>
            <a:ext cx="746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Jalnan OTF"/>
              </a:rPr>
              <a:t>Cmd</a:t>
            </a:r>
            <a:r>
              <a:rPr lang="en-US" altLang="ko-KR" sz="2000" b="1" dirty="0" smtClean="0">
                <a:latin typeface="Jalnan OTF"/>
              </a:rPr>
              <a:t> -&gt; </a:t>
            </a:r>
            <a:r>
              <a:rPr lang="en-US" altLang="ko-KR" sz="2000" b="1" dirty="0" err="1" smtClean="0">
                <a:latin typeface="Jalnan OTF"/>
              </a:rPr>
              <a:t>sqlplus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 smtClean="0">
                <a:latin typeface="Jalnan OTF"/>
              </a:rPr>
              <a:t>System </a:t>
            </a:r>
            <a:r>
              <a:rPr lang="ko-KR" altLang="en-US" sz="2000" b="1" dirty="0" smtClean="0">
                <a:latin typeface="Jalnan OTF"/>
              </a:rPr>
              <a:t>계정으로 접속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계정 생성 후 권한 주기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>
                <a:latin typeface="Jalnan OTF"/>
              </a:rPr>
              <a:t>create user </a:t>
            </a:r>
            <a:r>
              <a:rPr lang="en-US" altLang="ko-KR" sz="2000" b="1" dirty="0" smtClean="0">
                <a:latin typeface="Jalnan OTF"/>
              </a:rPr>
              <a:t>FS </a:t>
            </a:r>
            <a:r>
              <a:rPr lang="en-US" altLang="ko-KR" sz="2000" b="1" dirty="0">
                <a:latin typeface="Jalnan OTF"/>
              </a:rPr>
              <a:t>identified by 1234</a:t>
            </a:r>
            <a:r>
              <a:rPr lang="en-US" altLang="ko-KR" sz="2000" b="1" dirty="0" smtClean="0">
                <a:latin typeface="Jalnan OTF"/>
              </a:rPr>
              <a:t>;</a:t>
            </a:r>
          </a:p>
          <a:p>
            <a:endParaRPr lang="en-US" altLang="ko-KR" sz="2000" b="1" dirty="0" smtClean="0">
              <a:latin typeface="Jalnan OTF"/>
            </a:endParaRPr>
          </a:p>
          <a:p>
            <a:r>
              <a:rPr lang="ko-KR" altLang="en-US" sz="2000" b="1" dirty="0" smtClean="0">
                <a:latin typeface="Jalnan OTF"/>
              </a:rPr>
              <a:t>생성 후 권한 주기</a:t>
            </a:r>
            <a:endParaRPr lang="en-US" altLang="ko-KR" sz="2000" b="1" dirty="0" smtClean="0">
              <a:latin typeface="Jalnan OTF"/>
            </a:endParaRPr>
          </a:p>
          <a:p>
            <a:endParaRPr lang="en-US" altLang="ko-KR" sz="2000" b="1" dirty="0">
              <a:latin typeface="Jalnan OTF"/>
            </a:endParaRPr>
          </a:p>
          <a:p>
            <a:r>
              <a:rPr lang="en-US" altLang="ko-KR" sz="2000" b="1" dirty="0" smtClean="0">
                <a:latin typeface="Jalnan OTF"/>
              </a:rPr>
              <a:t>Grant connect, resource, dba to FS;</a:t>
            </a:r>
            <a:endParaRPr lang="en-US" altLang="ko-KR" sz="2000" b="1" dirty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18002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720072" cy="838200"/>
          </a:xfrm>
        </p:spPr>
        <p:txBody>
          <a:bodyPr rtlCol="0">
            <a:normAutofit/>
          </a:bodyPr>
          <a:lstStyle/>
          <a:p>
            <a:r>
              <a:rPr lang="ko-KR" altLang="en-US" sz="5000" dirty="0">
                <a:solidFill>
                  <a:schemeClr val="tx2"/>
                </a:solidFill>
                <a:latin typeface="맑은 고딕" panose="020B0503020000020004" pitchFamily="50" charset="-127"/>
              </a:rPr>
              <a:t>개발환경 설정</a:t>
            </a:r>
            <a:endParaRPr lang="en-US" altLang="ko-KR" sz="5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444500" y="457200"/>
            <a:ext cx="11328400" cy="8229600"/>
          </a:xfrm>
          <a:custGeom>
            <a:avLst/>
            <a:gdLst/>
            <a:ahLst/>
            <a:cxnLst/>
            <a:rect l="l" t="t" r="r" b="b"/>
            <a:pathLst>
              <a:path w="11328400" h="8229600">
                <a:moveTo>
                  <a:pt x="11328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1328400" y="0"/>
                </a:lnTo>
                <a:lnTo>
                  <a:pt x="11328400" y="8229600"/>
                </a:lnTo>
                <a:close/>
              </a:path>
            </a:pathLst>
          </a:custGeom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5257800" y="1047690"/>
            <a:ext cx="584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Jalnan OTF"/>
              </a:rPr>
              <a:t>https://github.com/BusanHugj/FriendSourcing</a:t>
            </a:r>
            <a:endParaRPr lang="ko-KR" altLang="en-US" sz="2000" dirty="0">
              <a:latin typeface="Jalnan OTF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85890"/>
            <a:ext cx="6858000" cy="1106853"/>
          </a:xfrm>
          <a:prstGeom prst="rect">
            <a:avLst/>
          </a:prstGeom>
          <a:ln>
            <a:solidFill>
              <a:srgbClr val="FFFBF0"/>
            </a:solidFill>
          </a:ln>
          <a:effectLst>
            <a:softEdge rad="1270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438482"/>
            <a:ext cx="6858000" cy="412844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TextBox 7"/>
          <p:cNvSpPr txBox="1"/>
          <p:nvPr/>
        </p:nvSpPr>
        <p:spPr>
          <a:xfrm>
            <a:off x="914400" y="7828002"/>
            <a:ext cx="87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Jalnan OTF"/>
              </a:rPr>
              <a:t>Ddl_final</a:t>
            </a:r>
            <a:r>
              <a:rPr lang="en-US" altLang="ko-KR" b="1" dirty="0" smtClean="0">
                <a:latin typeface="Jalnan OTF"/>
              </a:rPr>
              <a:t> </a:t>
            </a:r>
            <a:r>
              <a:rPr lang="ko-KR" altLang="en-US" b="1" dirty="0" smtClean="0">
                <a:latin typeface="Jalnan OTF"/>
              </a:rPr>
              <a:t>다운로드 후 실행</a:t>
            </a:r>
            <a:r>
              <a:rPr lang="en-US" altLang="ko-KR" b="1" dirty="0" smtClean="0">
                <a:latin typeface="Jalnan OTF"/>
              </a:rPr>
              <a:t>, </a:t>
            </a:r>
            <a:r>
              <a:rPr lang="ko-KR" altLang="en-US" b="1" dirty="0" smtClean="0">
                <a:latin typeface="Jalnan OTF"/>
              </a:rPr>
              <a:t>테이블과 시퀀스 생성</a:t>
            </a:r>
            <a:endParaRPr lang="en-US" altLang="ko-KR" b="1" dirty="0" smtClean="0">
              <a:latin typeface="Jalnan OTF"/>
            </a:endParaRPr>
          </a:p>
        </p:txBody>
      </p:sp>
    </p:spTree>
    <p:extLst>
      <p:ext uri="{BB962C8B-B14F-4D97-AF65-F5344CB8AC3E}">
        <p14:creationId xmlns:p14="http://schemas.microsoft.com/office/powerpoint/2010/main" val="37372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1189</Words>
  <Application>Microsoft Office PowerPoint</Application>
  <PresentationFormat>사용자 지정</PresentationFormat>
  <Paragraphs>193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Jalnan OTF</vt:lpstr>
      <vt:lpstr>맑은 고딕</vt:lpstr>
      <vt:lpstr>Arial</vt:lpstr>
      <vt:lpstr>Calibri</vt:lpstr>
      <vt:lpstr>Lucida Sans Unicode</vt:lpstr>
      <vt:lpstr>Microsoft Sans Serif</vt:lpstr>
      <vt:lpstr>Rage Italic</vt:lpstr>
      <vt:lpstr>Office Theme</vt:lpstr>
      <vt:lpstr>PowerPoint 프레젠테이션</vt:lpstr>
      <vt:lpstr>목 차</vt:lpstr>
      <vt:lpstr>프로젝트 소개</vt:lpstr>
      <vt:lpstr>프로젝트 인원 소개</vt:lpstr>
      <vt:lpstr>개발 환경</vt:lpstr>
      <vt:lpstr>프로젝트 개발일정</vt:lpstr>
      <vt:lpstr>기능 및 페이지소개</vt:lpstr>
      <vt:lpstr>개발환경 설정</vt:lpstr>
      <vt:lpstr>개발환경 설정</vt:lpstr>
      <vt:lpstr>개발환경 설정</vt:lpstr>
      <vt:lpstr>개발환경 설정</vt:lpstr>
      <vt:lpstr>개발환경 설정</vt:lpstr>
      <vt:lpstr>Friendsourcing 문구 및 로고</vt:lpstr>
      <vt:lpstr>ERD</vt:lpstr>
      <vt:lpstr>Main Page</vt:lpstr>
      <vt:lpstr>Main Page</vt:lpstr>
      <vt:lpstr>Cluster</vt:lpstr>
      <vt:lpstr>Settings</vt:lpstr>
      <vt:lpstr>My Page</vt:lpstr>
      <vt:lpstr>AnotherPage &amp; Follow</vt:lpstr>
      <vt:lpstr>FEED</vt:lpstr>
      <vt:lpstr>FEED 수정 및 삭제</vt:lpstr>
      <vt:lpstr>FEED 댓글, 좋아요, #해쉬태그</vt:lpstr>
      <vt:lpstr>Search</vt:lpstr>
      <vt:lpstr>Infinity scroll</vt:lpstr>
      <vt:lpstr>Membership</vt:lpstr>
      <vt:lpstr>프로젝트 소감 &amp; FEEDBACK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월곡_PPT디자인_02</dc:title>
  <dc:creator>Administrator</dc:creator>
  <cp:lastModifiedBy>Administrator</cp:lastModifiedBy>
  <cp:revision>89</cp:revision>
  <dcterms:created xsi:type="dcterms:W3CDTF">2016-06-12T10:30:55Z</dcterms:created>
  <dcterms:modified xsi:type="dcterms:W3CDTF">2022-06-14T07:35:33Z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2016-06-12T00:00:00Z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2016-06-12T00:00:00Z</vt:filetime>
  </property>
</Properties>
</file>