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</p:sldIdLst>
  <p:sldSz cx="9144000" cy="5143500" type="screen16x9"/>
  <p:notesSz cx="6858000" cy="9144000"/>
  <p:embeddedFontLs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CB8B143-0E15-47EC-9CF7-80B50FF3AB1B}">
  <a:tblStyle styleId="{9CB8B143-0E15-47EC-9CF7-80B50FF3AB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-216" y="2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38182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c9203312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c9203312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c9203312e_0_1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c9203312e_0_1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c9203312e_0_1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c9203312e_0_1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c9203312e_0_1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c9203312e_0_1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c9203312e_0_1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c9203312e_0_1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c9203312e_0_1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c9203312e_0_1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c9203312e_0_1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c9203312e_0_1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c9203312e_0_1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c9203312e_0_1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6964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Общее описание (для всех исследуемых схем)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61127" y="1063976"/>
            <a:ext cx="7584268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Возьмем параметр начального условия δ=0.01 (ширина скачка). Решать задачу будем на промежутке [-1,1], выбрав за левое граничное условие значение начальной функции φ(-1). В данном варианте задачи функция φ(х)  имеет вид: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159" y="2721622"/>
            <a:ext cx="27432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Схема явный левый уголок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994719"/>
            <a:ext cx="3744600" cy="3574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" dirty="0" smtClean="0"/>
              <a:t>Представлены решения при </a:t>
            </a:r>
            <a:r>
              <a:rPr lang="en-US" dirty="0" smtClean="0"/>
              <a:t>T=250, 500.</a:t>
            </a:r>
            <a:endParaRPr lang="ru" dirty="0" smtClean="0"/>
          </a:p>
          <a:p>
            <a:pPr marL="285750" indent="-285750"/>
            <a:r>
              <a:rPr lang="ru" dirty="0" smtClean="0"/>
              <a:t>Число Куранта 0.4.</a:t>
            </a:r>
            <a:endParaRPr lang="ru" dirty="0"/>
          </a:p>
          <a:p>
            <a:pPr marL="285750" indent="-285750"/>
            <a:r>
              <a:rPr lang="ru" dirty="0" smtClean="0"/>
              <a:t>Число шагов</a:t>
            </a:r>
            <a:r>
              <a:rPr lang="en-US" dirty="0" smtClean="0"/>
              <a:t>, </a:t>
            </a:r>
            <a:r>
              <a:rPr lang="ru-RU" dirty="0" smtClean="0"/>
              <a:t>на котором реализуется решение,</a:t>
            </a:r>
            <a:r>
              <a:rPr lang="ru" dirty="0" smtClean="0"/>
              <a:t> </a:t>
            </a:r>
            <a:r>
              <a:rPr lang="ru" dirty="0"/>
              <a:t>по времени 700,  по пространству </a:t>
            </a:r>
            <a:r>
              <a:rPr lang="ru" dirty="0" smtClean="0"/>
              <a:t>1000.</a:t>
            </a:r>
          </a:p>
          <a:p>
            <a:pPr marL="285750" indent="-285750"/>
            <a:r>
              <a:rPr lang="ru-RU" dirty="0" smtClean="0"/>
              <a:t>Зеленый</a:t>
            </a:r>
            <a:r>
              <a:rPr lang="ru" dirty="0" smtClean="0"/>
              <a:t> </a:t>
            </a:r>
            <a:r>
              <a:rPr lang="ru" dirty="0"/>
              <a:t>цвет - решение, полученное схемой “уголок”, </a:t>
            </a:r>
            <a:r>
              <a:rPr lang="ru" dirty="0" smtClean="0"/>
              <a:t>красный</a:t>
            </a:r>
            <a:r>
              <a:rPr lang="ru" dirty="0" smtClean="0"/>
              <a:t> </a:t>
            </a:r>
            <a:r>
              <a:rPr lang="ru" dirty="0"/>
              <a:t>- точное </a:t>
            </a:r>
            <a:r>
              <a:rPr lang="ru" dirty="0" smtClean="0"/>
              <a:t>решение.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128" y="702277"/>
            <a:ext cx="2755888" cy="1849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383" y="2719590"/>
            <a:ext cx="2820633" cy="189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Результаты расчетов схемой явный левый уголок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12875" y="306032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107" name="Google Shape;107;p16"/>
          <p:cNvGraphicFramePr/>
          <p:nvPr>
            <p:extLst>
              <p:ext uri="{D42A27DB-BD31-4B8C-83A1-F6EECF244321}">
                <p14:modId xmlns:p14="http://schemas.microsoft.com/office/powerpoint/2010/main" val="2761954002"/>
              </p:ext>
            </p:extLst>
          </p:nvPr>
        </p:nvGraphicFramePr>
        <p:xfrm>
          <a:off x="796923" y="1550773"/>
          <a:ext cx="6851909" cy="1188630"/>
        </p:xfrm>
        <a:graphic>
          <a:graphicData uri="http://schemas.openxmlformats.org/drawingml/2006/table">
            <a:tbl>
              <a:tblPr>
                <a:noFill/>
                <a:tableStyleId>{9CB8B143-0E15-47EC-9CF7-80B50FF3AB1B}</a:tableStyleId>
              </a:tblPr>
              <a:tblGrid>
                <a:gridCol w="1950461"/>
                <a:gridCol w="1475494"/>
                <a:gridCol w="1712977"/>
                <a:gridCol w="1712977"/>
              </a:tblGrid>
              <a:tr h="3147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T=250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T=100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T=50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147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Макс. ошибка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0.305439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0.226548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0.163922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147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Сред. квадр. ошибка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0.029191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0.018616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0.012356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47584" y="3008870"/>
            <a:ext cx="7420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Максимальная и среднеквадратичная ошибка со временем нарастают. </a:t>
            </a:r>
          </a:p>
          <a:p>
            <a:r>
              <a:rPr lang="ru-RU" dirty="0" smtClean="0"/>
              <a:t>В программе реализована анимация численного решения, точного решения и эволюция максимального отклонения со временем.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Схема Лакса-Вендроффа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200200" y="1494725"/>
            <a:ext cx="3688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" dirty="0"/>
              <a:t>Число </a:t>
            </a:r>
            <a:r>
              <a:rPr lang="ru" dirty="0" smtClean="0"/>
              <a:t>Куранта </a:t>
            </a:r>
            <a:r>
              <a:rPr lang="ru" dirty="0"/>
              <a:t>0.4, число шагов по времени 700, по пространству 1000.</a:t>
            </a:r>
            <a:endParaRPr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ru" dirty="0"/>
              <a:t> У решения, полученного с помощью L&amp;W, наблюдаются осцилляции.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757" y="237740"/>
            <a:ext cx="2868183" cy="1978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41" y="2409569"/>
            <a:ext cx="2806815" cy="193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848050" y="13123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21" name="Google Shape;121;p18"/>
          <p:cNvGraphicFramePr/>
          <p:nvPr/>
        </p:nvGraphicFramePr>
        <p:xfrm>
          <a:off x="848050" y="146276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{9CB8B143-0E15-47EC-9CF7-80B50FF3AB1B}</a:tableStyleId>
              </a:tblPr>
              <a:tblGrid>
                <a:gridCol w="2060650"/>
                <a:gridCol w="1558850"/>
                <a:gridCol w="1809750"/>
                <a:gridCol w="1809750"/>
              </a:tblGrid>
              <a:tr h="38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T=250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T=100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T=50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Макс. ошибка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0.25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0.25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Сред. квадр. ошибка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0.11913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0.07521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0.05309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Полная вариация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2.20906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1.9859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1.86756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Схема “кабаре”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/>
              <a:t>Особенностью данной трёхслойной схемы является то, что при числах </a:t>
            </a:r>
            <a:r>
              <a:rPr lang="ru" dirty="0" smtClean="0"/>
              <a:t>Куранта </a:t>
            </a:r>
            <a:r>
              <a:rPr lang="ru" dirty="0"/>
              <a:t>0.5 и 1 она дает точное решение уравнение переноса. Убедимся в этом.</a:t>
            </a:r>
            <a:endParaRPr dirty="0"/>
          </a:p>
        </p:txBody>
      </p:sp>
      <p:sp>
        <p:nvSpPr>
          <p:cNvPr id="136" name="Google Shape;136;p20"/>
          <p:cNvSpPr txBox="1"/>
          <p:nvPr/>
        </p:nvSpPr>
        <p:spPr>
          <a:xfrm>
            <a:off x="1011486" y="3849384"/>
            <a:ext cx="3540600" cy="102140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+mn-lt"/>
                <a:ea typeface="Times New Roman"/>
                <a:cs typeface="Times New Roman"/>
                <a:sym typeface="Times New Roman"/>
              </a:rPr>
              <a:t>Число Куранта r=0.5</a:t>
            </a:r>
            <a:r>
              <a:rPr lang="ru" dirty="0">
                <a:latin typeface="+mn-lt"/>
                <a:ea typeface="Times New Roman"/>
                <a:cs typeface="Times New Roman"/>
                <a:sym typeface="Times New Roman"/>
              </a:rPr>
              <a:t>. Максимальная ошибка при t=250 равна ~10^(-15), сред. квадр. на порядок меньше(~машинная эпсилон).</a:t>
            </a:r>
            <a:endParaRPr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5092209" y="3849384"/>
            <a:ext cx="3403061" cy="97815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n-lt"/>
                <a:ea typeface="Times New Roman"/>
                <a:cs typeface="Times New Roman"/>
                <a:sym typeface="Times New Roman"/>
              </a:rPr>
              <a:t>Число Куранта </a:t>
            </a:r>
            <a:r>
              <a:rPr lang="ru" dirty="0" smtClean="0">
                <a:latin typeface="+mn-lt"/>
                <a:ea typeface="Times New Roman"/>
                <a:cs typeface="Times New Roman"/>
                <a:sym typeface="Times New Roman"/>
              </a:rPr>
              <a:t>r=1</a:t>
            </a:r>
            <a:r>
              <a:rPr lang="ru" dirty="0">
                <a:latin typeface="+mn-lt"/>
                <a:ea typeface="Times New Roman"/>
                <a:cs typeface="Times New Roman"/>
                <a:sym typeface="Times New Roman"/>
              </a:rPr>
              <a:t>. Максимальная ошибка при t=250 равна ~10^(-14), сред. квадр. на 2  порядка меньше(~машинная эпсилон).</a:t>
            </a:r>
            <a:endParaRPr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275" y="1641542"/>
            <a:ext cx="3146927" cy="21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41" y="1662882"/>
            <a:ext cx="3202410" cy="218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Схема “кабаре”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Число шагов задано как и ранее, число </a:t>
            </a:r>
            <a:r>
              <a:rPr lang="ru" dirty="0" smtClean="0"/>
              <a:t>Куранта </a:t>
            </a:r>
            <a:r>
              <a:rPr lang="ru" dirty="0"/>
              <a:t>возьмем равным 0.7: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128" name="Google Shape;128;p19"/>
          <p:cNvGraphicFramePr/>
          <p:nvPr/>
        </p:nvGraphicFramePr>
        <p:xfrm>
          <a:off x="952500" y="18547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{9CB8B143-0E15-47EC-9CF7-80B50FF3AB1B}</a:tableStyleId>
              </a:tblPr>
              <a:tblGrid>
                <a:gridCol w="2060650"/>
                <a:gridCol w="15588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T=250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T=100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T=50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Макс. ошибка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0.05223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0.02748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0.01736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Сред. квадр. ошибка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0.00357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0.00164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0.00092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Полная вариация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1.25341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1.12856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1.07096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Выводы</a:t>
            </a:r>
            <a:endParaRPr dirty="0"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Как и предполагалось</a:t>
            </a:r>
            <a:r>
              <a:rPr lang="ru" dirty="0" smtClean="0"/>
              <a:t>, трехслойная схема </a:t>
            </a:r>
            <a:r>
              <a:rPr lang="ru" dirty="0"/>
              <a:t>“кабаре” является самой точной из исследуемых, а также дает точное решение задачи при определенных числах Курранта.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Схема Лакса-Вендроффа обладает большей точностью в сравнении с “уголком”, однако в решении появляются характерные для скачков осцилляции, не присущие точному решению.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Вероятно, именно из-за нефизических осцилляций схема Лакса-Вендроффа не дает сильно точнее решения, полученного схемой “уголок”, несмотря на больший порядок точности.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387</Words>
  <Application>Microsoft Office PowerPoint</Application>
  <PresentationFormat>Экран (16:9)</PresentationFormat>
  <Paragraphs>73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Roboto</vt:lpstr>
      <vt:lpstr>Times New Roman</vt:lpstr>
      <vt:lpstr>Geometric</vt:lpstr>
      <vt:lpstr>Общее описание (для всех исследуемых схем)</vt:lpstr>
      <vt:lpstr>Схема явный левый уголок</vt:lpstr>
      <vt:lpstr>Результаты расчетов схемой явный левый уголок</vt:lpstr>
      <vt:lpstr>Схема Лакса-Вендроффа</vt:lpstr>
      <vt:lpstr>Результаты</vt:lpstr>
      <vt:lpstr>Схема “кабаре”</vt:lpstr>
      <vt:lpstr>Схема “кабаре”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Общее описание (для всех исследуемых схем)</dc:title>
  <dc:creator>Julia Klimenko</dc:creator>
  <cp:lastModifiedBy>Julia Klimenko</cp:lastModifiedBy>
  <cp:revision>4</cp:revision>
  <dcterms:modified xsi:type="dcterms:W3CDTF">2023-02-01T14:32:16Z</dcterms:modified>
</cp:coreProperties>
</file>