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5A822-E52D-021C-1A29-C5F034E17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724" y="1028583"/>
            <a:ext cx="8679915" cy="876230"/>
          </a:xfrm>
        </p:spPr>
        <p:txBody>
          <a:bodyPr>
            <a:normAutofit fontScale="90000"/>
          </a:bodyPr>
          <a:lstStyle/>
          <a:p>
            <a:r>
              <a:rPr lang="es-CO" dirty="0"/>
              <a:t>GIT Y GITHUB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6454BF-379A-A3DD-2965-1167535D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23" y="2093843"/>
            <a:ext cx="8679915" cy="31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6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80D53E-2552-6FF6-F872-127CB4E00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092844"/>
          </a:xfrm>
        </p:spPr>
        <p:txBody>
          <a:bodyPr>
            <a:noAutofit/>
          </a:bodyPr>
          <a:lstStyle/>
          <a:p>
            <a:r>
              <a:rPr lang="es-CO" sz="4400" dirty="0"/>
              <a:t>Se utiliza para mirar el historial de </a:t>
            </a:r>
            <a:r>
              <a:rPr lang="es-CO" sz="4400" dirty="0" err="1"/>
              <a:t>commits</a:t>
            </a:r>
            <a:r>
              <a:rPr lang="es-CO" sz="4400" dirty="0"/>
              <a:t> realizados en la historia del proyecto, es muy utilizado para volver a una versión anterior del proyecto cuando un error es muy grande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1AF31D-BEA3-0AE1-ECEB-8000A94FF392}"/>
              </a:ext>
            </a:extLst>
          </p:cNvPr>
          <p:cNvSpPr/>
          <p:nvPr/>
        </p:nvSpPr>
        <p:spPr>
          <a:xfrm>
            <a:off x="1659983" y="1166191"/>
            <a:ext cx="8872034" cy="736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122389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70EBB8-E3A7-FFAC-CB52-6C3AD52C3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708531"/>
          </a:xfrm>
        </p:spPr>
        <p:txBody>
          <a:bodyPr/>
          <a:lstStyle/>
          <a:p>
            <a:r>
              <a:rPr lang="es-CO" dirty="0"/>
              <a:t>Este se utiliza para enviar los archivos al servidor, esto después de hacer un commit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6680611-1A95-6502-BA4E-40825DCE728B}"/>
              </a:ext>
            </a:extLst>
          </p:cNvPr>
          <p:cNvSpPr/>
          <p:nvPr/>
        </p:nvSpPr>
        <p:spPr>
          <a:xfrm>
            <a:off x="1659983" y="1166191"/>
            <a:ext cx="8872034" cy="736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git </a:t>
            </a:r>
            <a:r>
              <a:rPr lang="es-CO" sz="3200" dirty="0" err="1"/>
              <a:t>push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0646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3F53D3-6533-670B-4009-F0EA99172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983" y="2128513"/>
            <a:ext cx="8679915" cy="3053087"/>
          </a:xfrm>
        </p:spPr>
        <p:txBody>
          <a:bodyPr>
            <a:normAutofit fontScale="90000"/>
          </a:bodyPr>
          <a:lstStyle/>
          <a:p>
            <a:r>
              <a:rPr lang="es-CO" dirty="0"/>
              <a:t>Sirve para traer los archivos modificados en el servidor, archivos que alguien mas modifico y nosotros no los tenemos en el repo local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5318335-2B95-2EE4-CBBB-4B09528BC694}"/>
              </a:ext>
            </a:extLst>
          </p:cNvPr>
          <p:cNvSpPr/>
          <p:nvPr/>
        </p:nvSpPr>
        <p:spPr>
          <a:xfrm>
            <a:off x="1659983" y="1166191"/>
            <a:ext cx="8872034" cy="736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git </a:t>
            </a:r>
            <a:r>
              <a:rPr lang="es-CO" sz="3200" dirty="0" err="1"/>
              <a:t>pull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68984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545DDCF-F57E-7929-2356-30D48710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1606478"/>
            <a:ext cx="5776646" cy="674493"/>
          </a:xfrm>
        </p:spPr>
        <p:txBody>
          <a:bodyPr>
            <a:normAutofit fontScale="90000"/>
          </a:bodyPr>
          <a:lstStyle/>
          <a:p>
            <a:r>
              <a:rPr lang="es-CO" dirty="0"/>
              <a:t>¿Qué es GITHUB?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B7B895-49F5-8E77-A133-B8513686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443" y="3193774"/>
            <a:ext cx="5776646" cy="1625436"/>
          </a:xfrm>
        </p:spPr>
        <p:txBody>
          <a:bodyPr>
            <a:normAutofit fontScale="92500" lnSpcReduction="20000"/>
          </a:bodyPr>
          <a:lstStyle/>
          <a:p>
            <a:r>
              <a:rPr lang="es-MX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GitHub es una plataforma web utilizada para alojar proyectos utilizando el sistema de control de versiones Git. Se utiliza principalmente para la creación de código fuente de programas de ordenador.</a:t>
            </a:r>
            <a:endParaRPr lang="es-CO" sz="20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349414-1D37-27A6-E68E-F45DB0C1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775" y="1606478"/>
            <a:ext cx="2856540" cy="28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1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5DE34A3-CC1F-2183-811E-B3F5B392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1657890"/>
            <a:ext cx="5776646" cy="594980"/>
          </a:xfrm>
        </p:spPr>
        <p:txBody>
          <a:bodyPr>
            <a:normAutofit fontScale="90000"/>
          </a:bodyPr>
          <a:lstStyle/>
          <a:p>
            <a:r>
              <a:rPr lang="es-CO" dirty="0"/>
              <a:t>¿Qué es GIT?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7AD2025-246D-24DD-C899-B104ED506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443" y="2955235"/>
            <a:ext cx="5776646" cy="1863975"/>
          </a:xfrm>
        </p:spPr>
        <p:txBody>
          <a:bodyPr>
            <a:normAutofit/>
          </a:bodyPr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 es un software de control de versiones diseñado por Linus Torvalds, pensando en la eficiencia, la confiabilidad y compatibilidad del mantenimiento de versiones de aplicaciones cuando estas tienen un gran número de archivos de código fuente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595CC6C-E4A6-1251-7964-82B3221A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37" y="2368723"/>
            <a:ext cx="5073475" cy="21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9DC11-018D-412B-D7E8-3F5DC0DB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879830"/>
          </a:xfrm>
        </p:spPr>
        <p:txBody>
          <a:bodyPr>
            <a:normAutofit fontScale="90000"/>
          </a:bodyPr>
          <a:lstStyle/>
          <a:p>
            <a:r>
              <a:rPr lang="es-CO" sz="4800" dirty="0"/>
              <a:t>Una </a:t>
            </a:r>
            <a:r>
              <a:rPr lang="es-CO" sz="4800" dirty="0" err="1"/>
              <a:t>key</a:t>
            </a:r>
            <a:r>
              <a:rPr lang="es-CO" sz="4800" dirty="0"/>
              <a:t> </a:t>
            </a:r>
            <a:r>
              <a:rPr lang="es-CO" sz="4800" dirty="0" err="1"/>
              <a:t>ssh</a:t>
            </a:r>
            <a:r>
              <a:rPr lang="es-CO" sz="4800" dirty="0"/>
              <a:t> es una clave de cifrado esta se utilizan para que la información vaya cifrada de extremo a extremo (</a:t>
            </a:r>
            <a:r>
              <a:rPr lang="de-DE" sz="31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ssh-keygen -t rsa -b 4096 -C "youremail@example.com"</a:t>
            </a:r>
            <a:r>
              <a:rPr lang="es-CO" sz="4800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2C89245-F6E0-D370-4162-A9108527878F}"/>
              </a:ext>
            </a:extLst>
          </p:cNvPr>
          <p:cNvSpPr/>
          <p:nvPr/>
        </p:nvSpPr>
        <p:spPr>
          <a:xfrm>
            <a:off x="1659983" y="1166191"/>
            <a:ext cx="8872034" cy="736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Key SSH</a:t>
            </a:r>
          </a:p>
        </p:txBody>
      </p:sp>
    </p:spTree>
    <p:extLst>
      <p:ext uri="{BB962C8B-B14F-4D97-AF65-F5344CB8AC3E}">
        <p14:creationId xmlns:p14="http://schemas.microsoft.com/office/powerpoint/2010/main" val="323060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FD0E0B-3627-D104-825B-631B1B567A22}"/>
              </a:ext>
            </a:extLst>
          </p:cNvPr>
          <p:cNvSpPr/>
          <p:nvPr/>
        </p:nvSpPr>
        <p:spPr>
          <a:xfrm>
            <a:off x="1659983" y="1166191"/>
            <a:ext cx="8872034" cy="736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5400" dirty="0"/>
              <a:t>git init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D35C152-AC0E-F95F-3468-34EE09481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039835"/>
          </a:xfrm>
        </p:spPr>
        <p:txBody>
          <a:bodyPr>
            <a:normAutofit/>
          </a:bodyPr>
          <a:lstStyle/>
          <a:p>
            <a:r>
              <a:rPr lang="es-CO" dirty="0"/>
              <a:t>Este comando se utiliza solo una vez y es utilizado para inicializar un repositorio de manera local </a:t>
            </a:r>
          </a:p>
        </p:txBody>
      </p:sp>
    </p:spTree>
    <p:extLst>
      <p:ext uri="{BB962C8B-B14F-4D97-AF65-F5344CB8AC3E}">
        <p14:creationId xmlns:p14="http://schemas.microsoft.com/office/powerpoint/2010/main" val="352941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9FD24-2AC6-FDCA-605C-90E88D65A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079592"/>
          </a:xfrm>
        </p:spPr>
        <p:txBody>
          <a:bodyPr/>
          <a:lstStyle/>
          <a:p>
            <a:r>
              <a:rPr lang="es-CO" dirty="0"/>
              <a:t>Este comando es utilizado para agregar los archivos al repositorio y poder llevar registro de estos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189F2A-4569-21FE-C91F-3FE37EE008FA}"/>
              </a:ext>
            </a:extLst>
          </p:cNvPr>
          <p:cNvSpPr/>
          <p:nvPr/>
        </p:nvSpPr>
        <p:spPr>
          <a:xfrm>
            <a:off x="1659983" y="1166191"/>
            <a:ext cx="8872034" cy="736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/>
              <a:t>git add “nombre del archivo”</a:t>
            </a:r>
          </a:p>
        </p:txBody>
      </p:sp>
    </p:spTree>
    <p:extLst>
      <p:ext uri="{BB962C8B-B14F-4D97-AF65-F5344CB8AC3E}">
        <p14:creationId xmlns:p14="http://schemas.microsoft.com/office/powerpoint/2010/main" val="201359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5527A-1140-7733-A80C-475C28C7B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066339"/>
          </a:xfrm>
        </p:spPr>
        <p:txBody>
          <a:bodyPr>
            <a:normAutofit fontScale="90000"/>
          </a:bodyPr>
          <a:lstStyle/>
          <a:p>
            <a:r>
              <a:rPr lang="es-CO" dirty="0"/>
              <a:t>Este comando sirve para agregar el registro de las modificaciones que se han hecho en los archivos, “no se puede repetir un commit”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0BF8A2-2033-A338-A8DF-9E4461021036}"/>
              </a:ext>
            </a:extLst>
          </p:cNvPr>
          <p:cNvSpPr/>
          <p:nvPr/>
        </p:nvSpPr>
        <p:spPr>
          <a:xfrm>
            <a:off x="1659983" y="1166191"/>
            <a:ext cx="8872034" cy="736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git commit –m “</a:t>
            </a:r>
            <a:r>
              <a:rPr lang="es-CO" sz="2000" dirty="0"/>
              <a:t>Registro de los cambios en los archivos </a:t>
            </a:r>
            <a:r>
              <a:rPr lang="es-CO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70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BAC05-D969-43AD-1076-EB0E2A49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026583"/>
          </a:xfrm>
        </p:spPr>
        <p:txBody>
          <a:bodyPr/>
          <a:lstStyle/>
          <a:p>
            <a:r>
              <a:rPr lang="es-CO" dirty="0"/>
              <a:t>Este sirve para clonar repositorios que estén en producción y traerlos de manera local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796F04-8E91-49E2-EDC1-55D72F4721F8}"/>
              </a:ext>
            </a:extLst>
          </p:cNvPr>
          <p:cNvSpPr/>
          <p:nvPr/>
        </p:nvSpPr>
        <p:spPr>
          <a:xfrm>
            <a:off x="1659983" y="1166191"/>
            <a:ext cx="8872034" cy="736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git clone</a:t>
            </a:r>
          </a:p>
        </p:txBody>
      </p:sp>
    </p:spTree>
    <p:extLst>
      <p:ext uri="{BB962C8B-B14F-4D97-AF65-F5344CB8AC3E}">
        <p14:creationId xmlns:p14="http://schemas.microsoft.com/office/powerpoint/2010/main" val="190460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4C1168D-B945-9AD8-7023-478A31CBD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3225366"/>
          </a:xfrm>
        </p:spPr>
        <p:txBody>
          <a:bodyPr>
            <a:normAutofit fontScale="90000"/>
          </a:bodyPr>
          <a:lstStyle/>
          <a:p>
            <a:r>
              <a:rPr lang="es-CO" dirty="0"/>
              <a:t>Este es un comando de línea de comandos que se utiliza para ver información mas amplia sobre git, (Arboles, etiquetas, y confirmaciones).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C46428A-A30E-12CD-A7FB-A742B748D0A2}"/>
              </a:ext>
            </a:extLst>
          </p:cNvPr>
          <p:cNvSpPr/>
          <p:nvPr/>
        </p:nvSpPr>
        <p:spPr>
          <a:xfrm>
            <a:off x="1659983" y="1166191"/>
            <a:ext cx="8872034" cy="736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git show</a:t>
            </a:r>
          </a:p>
        </p:txBody>
      </p:sp>
    </p:spTree>
    <p:extLst>
      <p:ext uri="{BB962C8B-B14F-4D97-AF65-F5344CB8AC3E}">
        <p14:creationId xmlns:p14="http://schemas.microsoft.com/office/powerpoint/2010/main" val="10361653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233</TotalTime>
  <Words>329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 Light</vt:lpstr>
      <vt:lpstr>Courier New</vt:lpstr>
      <vt:lpstr>Rockwell</vt:lpstr>
      <vt:lpstr>Wingdings</vt:lpstr>
      <vt:lpstr>Atlas</vt:lpstr>
      <vt:lpstr>GIT Y GITHUB</vt:lpstr>
      <vt:lpstr>¿Qué es GITHUB?</vt:lpstr>
      <vt:lpstr>¿Qué es GIT?</vt:lpstr>
      <vt:lpstr>Una key ssh es una clave de cifrado esta se utilizan para que la información vaya cifrada de extremo a extremo (ssh-keygen -t rsa -b 4096 -C "youremail@example.com")</vt:lpstr>
      <vt:lpstr>Este comando se utiliza solo una vez y es utilizado para inicializar un repositorio de manera local </vt:lpstr>
      <vt:lpstr>Este comando es utilizado para agregar los archivos al repositorio y poder llevar registro de estos</vt:lpstr>
      <vt:lpstr>Este comando sirve para agregar el registro de las modificaciones que se han hecho en los archivos, “no se puede repetir un commit”</vt:lpstr>
      <vt:lpstr>Este sirve para clonar repositorios que estén en producción y traerlos de manera local </vt:lpstr>
      <vt:lpstr>Este es un comando de línea de comandos que se utiliza para ver información mas amplia sobre git, (Arboles, etiquetas, y confirmaciones).</vt:lpstr>
      <vt:lpstr>Se utiliza para mirar el historial de commits realizados en la historia del proyecto, es muy utilizado para volver a una versión anterior del proyecto cuando un error es muy grande</vt:lpstr>
      <vt:lpstr>Este se utiliza para enviar los archivos al servidor, esto después de hacer un commit </vt:lpstr>
      <vt:lpstr>Sirve para traer los archivos modificados en el servidor, archivos que alguien mas modifico y nosotros no los tenemos en el repo local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Hector Mauricio Forero Correa</dc:creator>
  <cp:lastModifiedBy>yulieth</cp:lastModifiedBy>
  <cp:revision>4</cp:revision>
  <dcterms:created xsi:type="dcterms:W3CDTF">2022-09-01T00:26:47Z</dcterms:created>
  <dcterms:modified xsi:type="dcterms:W3CDTF">2022-09-08T23:06:17Z</dcterms:modified>
</cp:coreProperties>
</file>