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7.xml"/><Relationship Id="rId22" Type="http://schemas.openxmlformats.org/officeDocument/2006/relationships/font" Target="fonts/RobotoMono-italic.fntdata"/><Relationship Id="rId10" Type="http://schemas.openxmlformats.org/officeDocument/2006/relationships/slide" Target="slides/slide6.xml"/><Relationship Id="rId21" Type="http://schemas.openxmlformats.org/officeDocument/2006/relationships/font" Target="fonts/RobotoMon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 name="Shape 10"/>
        <p:cNvGrpSpPr/>
        <p:nvPr/>
      </p:nvGrpSpPr>
      <p:grpSpPr>
        <a:xfrm>
          <a:off x="0" y="0"/>
          <a:ext cx="0" cy="0"/>
          <a:chOff x="0" y="0"/>
          <a:chExt cx="0" cy="0"/>
        </a:xfrm>
      </p:grpSpPr>
      <p:sp>
        <p:nvSpPr>
          <p:cNvPr id="11" name="Google Shape;1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612388692_3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612388692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612388692_3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612388692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64adc5b8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764adc5b8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612388692_3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612388692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5ed91cf6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75ed91cf65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5ed91cf65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5ed91cf6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g2761238869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g27612388692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g27612388692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g27612388692_3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27612388692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g27612388692_3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275ed91cf6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275ed91cf65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7612388692_3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761238869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5ed91cf6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275ed91cf65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5e89b27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1e5e89b277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0"/>
            <a:ext cx="12192000" cy="686003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5.jpg"/><Relationship Id="rId2" Type="http://schemas.openxmlformats.org/officeDocument/2006/relationships/image" Target="../media/image16.jp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1"/>
            <a:ext cx="12192000" cy="6859523"/>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0" y="0"/>
            <a:ext cx="12192000" cy="686003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parzibyte.me/blog/2019/04/20/conjuntos-sets-python-operaciones-usos/" TargetMode="External"/><Relationship Id="rId4" Type="http://schemas.openxmlformats.org/officeDocument/2006/relationships/hyperlink" Target="http://progra.usm.cl/apunte/materia/conjuntos.html" TargetMode="External"/><Relationship Id="rId5" Type="http://schemas.openxmlformats.org/officeDocument/2006/relationships/hyperlink" Target="https://medium.com/@LuisMBaezCo/todo-lo-que-debes-saber-de-conjuntos-en-python-set-91d9eb33c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3">
            <a:alphaModFix/>
          </a:blip>
          <a:srcRect b="0" l="0" r="0" t="0"/>
          <a:stretch/>
        </p:blipFill>
        <p:spPr>
          <a:xfrm>
            <a:off x="2" y="-764"/>
            <a:ext cx="12191997" cy="6859525"/>
          </a:xfrm>
          <a:prstGeom prst="rect">
            <a:avLst/>
          </a:prstGeom>
          <a:noFill/>
          <a:ln>
            <a:noFill/>
          </a:ln>
        </p:spPr>
      </p:pic>
      <p:sp>
        <p:nvSpPr>
          <p:cNvPr id="15" name="Google Shape;15;p3"/>
          <p:cNvSpPr txBox="1"/>
          <p:nvPr/>
        </p:nvSpPr>
        <p:spPr>
          <a:xfrm>
            <a:off x="548229" y="1539584"/>
            <a:ext cx="62316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800"/>
              <a:buFont typeface="Calibri"/>
              <a:buNone/>
            </a:pPr>
            <a:r>
              <a:rPr lang="es-ES" sz="3000">
                <a:solidFill>
                  <a:srgbClr val="FFFFFF"/>
                </a:solidFill>
                <a:latin typeface="Calibri"/>
                <a:ea typeface="Calibri"/>
                <a:cs typeface="Calibri"/>
                <a:sym typeface="Calibri"/>
              </a:rPr>
              <a:t>Conjuntos o Sets En Python</a:t>
            </a:r>
            <a:endParaRPr b="0" i="0" sz="3000" u="none" cap="none" strike="noStrike">
              <a:solidFill>
                <a:srgbClr val="FFFFFF"/>
              </a:solidFill>
              <a:latin typeface="Calibri"/>
              <a:ea typeface="Calibri"/>
              <a:cs typeface="Calibri"/>
              <a:sym typeface="Calibri"/>
            </a:endParaRPr>
          </a:p>
        </p:txBody>
      </p:sp>
      <p:sp>
        <p:nvSpPr>
          <p:cNvPr id="16" name="Google Shape;16;p3"/>
          <p:cNvSpPr txBox="1"/>
          <p:nvPr/>
        </p:nvSpPr>
        <p:spPr>
          <a:xfrm>
            <a:off x="548225" y="2451156"/>
            <a:ext cx="4984800" cy="142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sz="1800">
                <a:solidFill>
                  <a:schemeClr val="lt1"/>
                </a:solidFill>
                <a:latin typeface="Times New Roman"/>
                <a:ea typeface="Times New Roman"/>
                <a:cs typeface="Times New Roman"/>
                <a:sym typeface="Times New Roman"/>
              </a:rPr>
              <a:t>Jose Wilmer Perdomo Romero 20202191178</a:t>
            </a:r>
            <a:endParaRPr sz="1800">
              <a:solidFill>
                <a:schemeClr val="lt1"/>
              </a:solidFill>
              <a:latin typeface="Calibri"/>
              <a:ea typeface="Calibri"/>
              <a:cs typeface="Calibri"/>
              <a:sym typeface="Calibri"/>
            </a:endParaRPr>
          </a:p>
          <a:p>
            <a:pPr indent="0" lvl="0" marL="0" rtl="0" algn="l">
              <a:spcBef>
                <a:spcPts val="0"/>
              </a:spcBef>
              <a:spcAft>
                <a:spcPts val="0"/>
              </a:spcAft>
              <a:buClr>
                <a:schemeClr val="lt1"/>
              </a:buClr>
              <a:buSzPts val="1800"/>
              <a:buFont typeface="Calibri"/>
              <a:buNone/>
            </a:pPr>
            <a:r>
              <a:rPr lang="es-ES" sz="1800">
                <a:solidFill>
                  <a:schemeClr val="lt1"/>
                </a:solidFill>
                <a:latin typeface="Times New Roman"/>
                <a:ea typeface="Times New Roman"/>
                <a:cs typeface="Times New Roman"/>
                <a:sym typeface="Times New Roman"/>
              </a:rPr>
              <a:t>Wilver Felipe Silva Lasso 20212201935</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lt1"/>
              </a:buClr>
              <a:buSzPts val="1800"/>
              <a:buFont typeface="Calibri"/>
              <a:buNone/>
            </a:pPr>
            <a:r>
              <a:rPr lang="es-ES" sz="1800">
                <a:solidFill>
                  <a:schemeClr val="lt1"/>
                </a:solidFill>
                <a:latin typeface="Times New Roman"/>
                <a:ea typeface="Times New Roman"/>
                <a:cs typeface="Times New Roman"/>
                <a:sym typeface="Times New Roman"/>
              </a:rPr>
              <a:t>Miguel A</a:t>
            </a:r>
            <a:r>
              <a:rPr lang="es-ES" sz="1800">
                <a:solidFill>
                  <a:schemeClr val="lt1"/>
                </a:solidFill>
                <a:latin typeface="Times New Roman"/>
                <a:ea typeface="Times New Roman"/>
                <a:cs typeface="Times New Roman"/>
                <a:sym typeface="Times New Roman"/>
              </a:rPr>
              <a:t>ngel</a:t>
            </a:r>
            <a:r>
              <a:rPr lang="es-ES" sz="1800">
                <a:solidFill>
                  <a:schemeClr val="lt1"/>
                </a:solidFill>
                <a:latin typeface="Times New Roman"/>
                <a:ea typeface="Times New Roman"/>
                <a:cs typeface="Times New Roman"/>
                <a:sym typeface="Times New Roman"/>
              </a:rPr>
              <a:t> Hernández Melo 20212201441</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lt1"/>
              </a:buClr>
              <a:buSzPts val="1800"/>
              <a:buFont typeface="Calibri"/>
              <a:buNone/>
            </a:pPr>
            <a:r>
              <a:rPr lang="es-ES" sz="1800">
                <a:solidFill>
                  <a:schemeClr val="lt1"/>
                </a:solidFill>
                <a:latin typeface="Times New Roman"/>
                <a:ea typeface="Times New Roman"/>
                <a:cs typeface="Times New Roman"/>
                <a:sym typeface="Times New Roman"/>
              </a:rPr>
              <a:t>Ingri Yulieth Bohorquez RIvera 20201186204</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lt1"/>
              </a:buClr>
              <a:buSzPts val="1800"/>
              <a:buFont typeface="Calibri"/>
              <a:buNone/>
            </a:pPr>
            <a:r>
              <a:rPr lang="es-ES" sz="1800">
                <a:solidFill>
                  <a:schemeClr val="lt1"/>
                </a:solidFill>
                <a:latin typeface="Times New Roman"/>
                <a:ea typeface="Times New Roman"/>
                <a:cs typeface="Times New Roman"/>
                <a:sym typeface="Times New Roman"/>
              </a:rPr>
              <a:t>Juan Sebastian Navarrete Quesada 20202191756</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lt1"/>
              </a:buClr>
              <a:buSzPts val="1800"/>
              <a:buFont typeface="Calibri"/>
              <a:buNone/>
            </a:pPr>
            <a:r>
              <a:t/>
            </a:r>
            <a:endParaRPr sz="1800">
              <a:solidFill>
                <a:schemeClr val="lt1"/>
              </a:solidFill>
              <a:latin typeface="Times New Roman"/>
              <a:ea typeface="Times New Roman"/>
              <a:cs typeface="Times New Roman"/>
              <a:sym typeface="Times New Roman"/>
            </a:endParaRPr>
          </a:p>
        </p:txBody>
      </p:sp>
      <p:sp>
        <p:nvSpPr>
          <p:cNvPr id="17" name="Google Shape;17;p3"/>
          <p:cNvSpPr txBox="1"/>
          <p:nvPr/>
        </p:nvSpPr>
        <p:spPr>
          <a:xfrm>
            <a:off x="548225" y="4311125"/>
            <a:ext cx="5426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Calibri"/>
              <a:buNone/>
            </a:pPr>
            <a:r>
              <a:rPr lang="es-ES" sz="1800">
                <a:solidFill>
                  <a:srgbClr val="FFFFFF"/>
                </a:solidFill>
                <a:latin typeface="Calibri"/>
                <a:ea typeface="Calibri"/>
                <a:cs typeface="Calibri"/>
                <a:sym typeface="Calibri"/>
              </a:rPr>
              <a:t>Facultad de Ingeniería, programa Electrónica.</a:t>
            </a:r>
            <a:endParaRPr b="0" i="0" sz="1800" u="none" cap="none" strike="noStrike">
              <a:solidFill>
                <a:srgbClr val="FFFFFF"/>
              </a:solidFill>
              <a:latin typeface="Calibri"/>
              <a:ea typeface="Calibri"/>
              <a:cs typeface="Calibri"/>
              <a:sym typeface="Calibri"/>
            </a:endParaRPr>
          </a:p>
        </p:txBody>
      </p:sp>
      <p:sp>
        <p:nvSpPr>
          <p:cNvPr id="18" name="Google Shape;18;p3"/>
          <p:cNvSpPr txBox="1"/>
          <p:nvPr/>
        </p:nvSpPr>
        <p:spPr>
          <a:xfrm>
            <a:off x="548225" y="4821300"/>
            <a:ext cx="4530900" cy="1113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Calibri"/>
              <a:buNone/>
            </a:pPr>
            <a:r>
              <a:rPr lang="es-ES" sz="1800">
                <a:solidFill>
                  <a:srgbClr val="FFFFFF"/>
                </a:solidFill>
                <a:latin typeface="Calibri"/>
                <a:ea typeface="Calibri"/>
                <a:cs typeface="Calibri"/>
                <a:sym typeface="Calibri"/>
              </a:rPr>
              <a:t>Programación II</a:t>
            </a:r>
            <a:endParaRPr sz="1800">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400"/>
              <a:buFont typeface="Calibri"/>
              <a:buNone/>
            </a:pPr>
            <a:r>
              <a:rPr lang="es-ES" sz="1800">
                <a:solidFill>
                  <a:srgbClr val="FFFFFF"/>
                </a:solidFill>
                <a:latin typeface="Calibri"/>
                <a:ea typeface="Calibri"/>
                <a:cs typeface="Calibri"/>
                <a:sym typeface="Calibri"/>
              </a:rPr>
              <a:t>Neiva - Huila</a:t>
            </a:r>
            <a:endParaRPr sz="1800">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400"/>
              <a:buFont typeface="Calibri"/>
              <a:buNone/>
            </a:pPr>
            <a:r>
              <a:rPr lang="es-ES" sz="1800">
                <a:solidFill>
                  <a:srgbClr val="FFFFFF"/>
                </a:solidFill>
                <a:latin typeface="Calibri"/>
                <a:ea typeface="Calibri"/>
                <a:cs typeface="Calibri"/>
                <a:sym typeface="Calibri"/>
              </a:rPr>
              <a:t>2023-2</a:t>
            </a:r>
            <a:endParaRPr sz="1800">
              <a:solidFill>
                <a:srgbClr val="FFFFFF"/>
              </a:solidFill>
              <a:latin typeface="Calibri"/>
              <a:ea typeface="Calibri"/>
              <a:cs typeface="Calibri"/>
              <a:sym typeface="Calibri"/>
            </a:endParaRPr>
          </a:p>
        </p:txBody>
      </p:sp>
      <p:pic>
        <p:nvPicPr>
          <p:cNvPr id="19" name="Google Shape;19;p3"/>
          <p:cNvPicPr preferRelativeResize="0"/>
          <p:nvPr/>
        </p:nvPicPr>
        <p:blipFill>
          <a:blip r:embed="rId4">
            <a:alphaModFix amt="65000"/>
          </a:blip>
          <a:stretch>
            <a:fillRect/>
          </a:stretch>
        </p:blipFill>
        <p:spPr>
          <a:xfrm>
            <a:off x="5974925" y="1615783"/>
            <a:ext cx="6085675" cy="3423192"/>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nvSpPr>
        <p:spPr>
          <a:xfrm>
            <a:off x="803675" y="1302275"/>
            <a:ext cx="10554900" cy="6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3100">
                <a:solidFill>
                  <a:srgbClr val="980000"/>
                </a:solidFill>
              </a:rPr>
              <a:t>COMPROBACIÓN</a:t>
            </a:r>
            <a:r>
              <a:rPr b="1" lang="es-ES" sz="3100">
                <a:solidFill>
                  <a:srgbClr val="980000"/>
                </a:solidFill>
              </a:rPr>
              <a:t> DE </a:t>
            </a:r>
            <a:r>
              <a:rPr b="1" lang="es-ES" sz="3100">
                <a:solidFill>
                  <a:srgbClr val="980000"/>
                </a:solidFill>
              </a:rPr>
              <a:t>PERTENENCIA</a:t>
            </a:r>
            <a:r>
              <a:rPr b="1" lang="es-ES" sz="3100">
                <a:solidFill>
                  <a:srgbClr val="980000"/>
                </a:solidFill>
              </a:rPr>
              <a:t> DE CONJUNTOS</a:t>
            </a:r>
            <a:r>
              <a:rPr b="1" lang="es-ES" sz="3100"/>
              <a:t> </a:t>
            </a:r>
            <a:endParaRPr b="1" sz="3100"/>
          </a:p>
          <a:p>
            <a:pPr indent="0" lvl="0" marL="0" rtl="0" algn="l">
              <a:spcBef>
                <a:spcPts val="0"/>
              </a:spcBef>
              <a:spcAft>
                <a:spcPts val="0"/>
              </a:spcAft>
              <a:buNone/>
            </a:pPr>
            <a:r>
              <a:t/>
            </a:r>
            <a:endParaRPr b="1"/>
          </a:p>
        </p:txBody>
      </p:sp>
      <p:sp>
        <p:nvSpPr>
          <p:cNvPr id="81" name="Google Shape;81;p12"/>
          <p:cNvSpPr txBox="1"/>
          <p:nvPr/>
        </p:nvSpPr>
        <p:spPr>
          <a:xfrm>
            <a:off x="1089425" y="2089550"/>
            <a:ext cx="9912000" cy="151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ES" sz="2000">
                <a:solidFill>
                  <a:schemeClr val="dk1"/>
                </a:solidFill>
              </a:rPr>
              <a:t>Puedes verificar si un elemento pertenece a un conjunto utilizando el operador </a:t>
            </a:r>
            <a:r>
              <a:rPr lang="es-ES" sz="2000">
                <a:solidFill>
                  <a:srgbClr val="188038"/>
                </a:solidFill>
                <a:latin typeface="Roboto Mono"/>
                <a:ea typeface="Roboto Mono"/>
                <a:cs typeface="Roboto Mono"/>
                <a:sym typeface="Roboto Mono"/>
              </a:rPr>
              <a:t>in</a:t>
            </a:r>
            <a:r>
              <a:rPr lang="es-ES" sz="2000">
                <a:solidFill>
                  <a:schemeClr val="dk1"/>
                </a:solidFill>
              </a:rPr>
              <a:t>.</a:t>
            </a:r>
            <a:endParaRPr sz="2000">
              <a:solidFill>
                <a:schemeClr val="dk1"/>
              </a:solidFill>
            </a:endParaRPr>
          </a:p>
          <a:p>
            <a:pPr indent="0" lvl="0" marL="0" rtl="0" algn="just">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None/>
            </a:pPr>
            <a:r>
              <a:t/>
            </a:r>
            <a:endParaRPr/>
          </a:p>
        </p:txBody>
      </p:sp>
      <p:pic>
        <p:nvPicPr>
          <p:cNvPr id="82" name="Google Shape;82;p12"/>
          <p:cNvPicPr preferRelativeResize="0"/>
          <p:nvPr/>
        </p:nvPicPr>
        <p:blipFill>
          <a:blip r:embed="rId3">
            <a:alphaModFix/>
          </a:blip>
          <a:stretch>
            <a:fillRect/>
          </a:stretch>
        </p:blipFill>
        <p:spPr>
          <a:xfrm>
            <a:off x="2777700" y="3241275"/>
            <a:ext cx="6276975" cy="2074825"/>
          </a:xfrm>
          <a:prstGeom prst="rect">
            <a:avLst/>
          </a:prstGeom>
          <a:noFill/>
          <a:ln>
            <a:noFill/>
          </a:ln>
        </p:spPr>
      </p:pic>
    </p:spTree>
  </p:cSld>
  <p:clrMapOvr>
    <a:masterClrMapping/>
  </p:clrMapOvr>
  <mc:AlternateContent>
    <mc:Choice Requires="p14">
      <p:transition spd="med">
        <p14:gallery dir="l"/>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nvSpPr>
        <p:spPr>
          <a:xfrm>
            <a:off x="956075" y="1454675"/>
            <a:ext cx="10554900" cy="6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3100">
                <a:solidFill>
                  <a:srgbClr val="980000"/>
                </a:solidFill>
              </a:rPr>
              <a:t>SUB</a:t>
            </a:r>
            <a:r>
              <a:rPr b="1" lang="es-ES" sz="3100">
                <a:solidFill>
                  <a:srgbClr val="980000"/>
                </a:solidFill>
              </a:rPr>
              <a:t>CONJUNTO Y SUPERCONJUNTO</a:t>
            </a:r>
            <a:r>
              <a:rPr b="1" lang="es-ES" sz="3100"/>
              <a:t> </a:t>
            </a:r>
            <a:endParaRPr b="1" sz="3100"/>
          </a:p>
          <a:p>
            <a:pPr indent="0" lvl="0" marL="0" rtl="0" algn="l">
              <a:spcBef>
                <a:spcPts val="0"/>
              </a:spcBef>
              <a:spcAft>
                <a:spcPts val="0"/>
              </a:spcAft>
              <a:buNone/>
            </a:pPr>
            <a:r>
              <a:t/>
            </a:r>
            <a:endParaRPr b="1"/>
          </a:p>
        </p:txBody>
      </p:sp>
      <p:sp>
        <p:nvSpPr>
          <p:cNvPr id="88" name="Google Shape;88;p13"/>
          <p:cNvSpPr txBox="1"/>
          <p:nvPr/>
        </p:nvSpPr>
        <p:spPr>
          <a:xfrm>
            <a:off x="785825" y="2214575"/>
            <a:ext cx="10787100" cy="12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2100"/>
              <a:t>Un conjunto es un subconjunto de otro si todos sus elementos están presentes en el segundo conjunto. Si un conjunto tiene todos los elementos de otro conjunto, se llama superconjunto.</a:t>
            </a:r>
            <a:endParaRPr sz="2100"/>
          </a:p>
        </p:txBody>
      </p:sp>
      <p:pic>
        <p:nvPicPr>
          <p:cNvPr id="89" name="Google Shape;89;p13"/>
          <p:cNvPicPr preferRelativeResize="0"/>
          <p:nvPr/>
        </p:nvPicPr>
        <p:blipFill>
          <a:blip r:embed="rId3">
            <a:alphaModFix/>
          </a:blip>
          <a:stretch>
            <a:fillRect/>
          </a:stretch>
        </p:blipFill>
        <p:spPr>
          <a:xfrm>
            <a:off x="1223975" y="3623075"/>
            <a:ext cx="9525300" cy="2169375"/>
          </a:xfrm>
          <a:prstGeom prst="rect">
            <a:avLst/>
          </a:prstGeom>
          <a:noFill/>
          <a:ln>
            <a:noFill/>
          </a:ln>
        </p:spPr>
      </p:pic>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875100" y="2291425"/>
            <a:ext cx="104418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100"/>
              <a:t>La diferencia de conjuntos en programación se refiere a la operación que se realiza entre dos conjuntos para obtener un nuevo conjunto que contiene todos los elementos que están en el primer conjunto pero no en el segundo conjunto. En otras palabras, es una operación que te permite encontrar los elementos exclusivos de un conjunto con respecto a otro conjunto.</a:t>
            </a:r>
            <a:endParaRPr sz="2100"/>
          </a:p>
          <a:p>
            <a:pPr indent="0" lvl="0" marL="0" rtl="0" algn="l">
              <a:spcBef>
                <a:spcPts val="0"/>
              </a:spcBef>
              <a:spcAft>
                <a:spcPts val="0"/>
              </a:spcAft>
              <a:buNone/>
            </a:pPr>
            <a:r>
              <a:t/>
            </a:r>
            <a:endParaRPr/>
          </a:p>
        </p:txBody>
      </p:sp>
      <p:sp>
        <p:nvSpPr>
          <p:cNvPr id="95" name="Google Shape;95;p14"/>
          <p:cNvSpPr txBox="1"/>
          <p:nvPr/>
        </p:nvSpPr>
        <p:spPr>
          <a:xfrm>
            <a:off x="875100" y="1414225"/>
            <a:ext cx="104418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3100">
                <a:solidFill>
                  <a:srgbClr val="980000"/>
                </a:solidFill>
              </a:rPr>
              <a:t>DIFERENCIA</a:t>
            </a:r>
            <a:r>
              <a:rPr b="1" lang="es-ES" sz="3100">
                <a:solidFill>
                  <a:srgbClr val="980000"/>
                </a:solidFill>
              </a:rPr>
              <a:t> DE CONJUNTOS</a:t>
            </a:r>
            <a:r>
              <a:rPr b="1" lang="es-ES" sz="3100">
                <a:solidFill>
                  <a:schemeClr val="dk1"/>
                </a:solidFill>
              </a:rPr>
              <a:t> </a:t>
            </a:r>
            <a:endParaRPr b="1" sz="3100">
              <a:solidFill>
                <a:schemeClr val="dk1"/>
              </a:solidFill>
            </a:endParaRPr>
          </a:p>
          <a:p>
            <a:pPr indent="0" lvl="0" marL="0" rtl="0" algn="l">
              <a:spcBef>
                <a:spcPts val="0"/>
              </a:spcBef>
              <a:spcAft>
                <a:spcPts val="0"/>
              </a:spcAft>
              <a:buNone/>
            </a:pPr>
            <a:r>
              <a:t/>
            </a:r>
            <a:endParaRPr b="1">
              <a:solidFill>
                <a:schemeClr val="dk1"/>
              </a:solidFill>
            </a:endParaRPr>
          </a:p>
        </p:txBody>
      </p:sp>
      <p:pic>
        <p:nvPicPr>
          <p:cNvPr id="96" name="Google Shape;96;p14"/>
          <p:cNvPicPr preferRelativeResize="0"/>
          <p:nvPr/>
        </p:nvPicPr>
        <p:blipFill rotWithShape="1">
          <a:blip r:embed="rId3">
            <a:alphaModFix/>
          </a:blip>
          <a:srcRect b="56794" l="0" r="54983" t="0"/>
          <a:stretch/>
        </p:blipFill>
        <p:spPr>
          <a:xfrm>
            <a:off x="642625" y="4266375"/>
            <a:ext cx="5312451" cy="2262275"/>
          </a:xfrm>
          <a:prstGeom prst="rect">
            <a:avLst/>
          </a:prstGeom>
          <a:noFill/>
          <a:ln>
            <a:noFill/>
          </a:ln>
        </p:spPr>
      </p:pic>
      <p:pic>
        <p:nvPicPr>
          <p:cNvPr id="97" name="Google Shape;97;p14"/>
          <p:cNvPicPr preferRelativeResize="0"/>
          <p:nvPr/>
        </p:nvPicPr>
        <p:blipFill rotWithShape="1">
          <a:blip r:embed="rId3">
            <a:alphaModFix/>
          </a:blip>
          <a:srcRect b="0" l="0" r="51245" t="55021"/>
          <a:stretch/>
        </p:blipFill>
        <p:spPr>
          <a:xfrm>
            <a:off x="6204350" y="4227625"/>
            <a:ext cx="5716125" cy="2339775"/>
          </a:xfrm>
          <a:prstGeom prst="rect">
            <a:avLst/>
          </a:prstGeom>
          <a:noFill/>
          <a:ln>
            <a:noFill/>
          </a:ln>
        </p:spPr>
      </p:pic>
    </p:spTree>
  </p:cSld>
  <p:clrMapOvr>
    <a:masterClrMapping/>
  </p:clrMapOvr>
  <mc:AlternateContent>
    <mc:Choice Requires="p14">
      <p:transition spd="med">
        <p14:flip dir="l"/>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nvSpPr>
        <p:spPr>
          <a:xfrm>
            <a:off x="767950" y="1302275"/>
            <a:ext cx="11019300" cy="6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3100">
                <a:solidFill>
                  <a:srgbClr val="980000"/>
                </a:solidFill>
              </a:rPr>
              <a:t>DIFERENCIA SIMETRICA</a:t>
            </a:r>
            <a:r>
              <a:rPr b="1" lang="es-ES" sz="3100">
                <a:solidFill>
                  <a:srgbClr val="980000"/>
                </a:solidFill>
              </a:rPr>
              <a:t> DE CONJUNTOS</a:t>
            </a:r>
            <a:r>
              <a:rPr b="1" lang="es-ES" sz="3100"/>
              <a:t> </a:t>
            </a:r>
            <a:endParaRPr b="1" sz="3100"/>
          </a:p>
          <a:p>
            <a:pPr indent="0" lvl="0" marL="0" rtl="0" algn="l">
              <a:spcBef>
                <a:spcPts val="0"/>
              </a:spcBef>
              <a:spcAft>
                <a:spcPts val="0"/>
              </a:spcAft>
              <a:buNone/>
            </a:pPr>
            <a:r>
              <a:t/>
            </a:r>
            <a:endParaRPr b="1"/>
          </a:p>
        </p:txBody>
      </p:sp>
      <p:sp>
        <p:nvSpPr>
          <p:cNvPr id="103" name="Google Shape;103;p15"/>
          <p:cNvSpPr txBox="1"/>
          <p:nvPr/>
        </p:nvSpPr>
        <p:spPr>
          <a:xfrm flipH="1">
            <a:off x="1495788" y="2642550"/>
            <a:ext cx="9200400" cy="15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800"/>
              <a:t>La diferencia simétrica entre dos conjuntos crea un nuevo conjunto que contiene los elementos que están en uno de los conjuntos pero no en ambos.</a:t>
            </a:r>
            <a:endParaRPr sz="1800"/>
          </a:p>
        </p:txBody>
      </p:sp>
      <p:pic>
        <p:nvPicPr>
          <p:cNvPr id="104" name="Google Shape;104;p15"/>
          <p:cNvPicPr preferRelativeResize="0"/>
          <p:nvPr/>
        </p:nvPicPr>
        <p:blipFill>
          <a:blip r:embed="rId3">
            <a:alphaModFix/>
          </a:blip>
          <a:stretch>
            <a:fillRect/>
          </a:stretch>
        </p:blipFill>
        <p:spPr>
          <a:xfrm>
            <a:off x="3402513" y="4215450"/>
            <a:ext cx="5750175" cy="2160950"/>
          </a:xfrm>
          <a:prstGeom prst="rect">
            <a:avLst/>
          </a:prstGeom>
          <a:noFill/>
          <a:ln>
            <a:noFill/>
          </a:ln>
        </p:spPr>
      </p:pic>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nvSpPr>
        <p:spPr>
          <a:xfrm>
            <a:off x="3346050" y="1302275"/>
            <a:ext cx="5499900" cy="6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3100">
                <a:solidFill>
                  <a:srgbClr val="980000"/>
                </a:solidFill>
              </a:rPr>
              <a:t>BIBLIOGRAFÍA</a:t>
            </a:r>
            <a:r>
              <a:rPr b="1" lang="es-ES" sz="3100"/>
              <a:t> </a:t>
            </a:r>
            <a:endParaRPr b="1" sz="3100"/>
          </a:p>
          <a:p>
            <a:pPr indent="0" lvl="0" marL="0" rtl="0" algn="l">
              <a:spcBef>
                <a:spcPts val="0"/>
              </a:spcBef>
              <a:spcAft>
                <a:spcPts val="0"/>
              </a:spcAft>
              <a:buNone/>
            </a:pPr>
            <a:r>
              <a:t/>
            </a:r>
            <a:endParaRPr b="1"/>
          </a:p>
        </p:txBody>
      </p:sp>
      <p:sp>
        <p:nvSpPr>
          <p:cNvPr id="110" name="Google Shape;110;p16"/>
          <p:cNvSpPr txBox="1"/>
          <p:nvPr/>
        </p:nvSpPr>
        <p:spPr>
          <a:xfrm>
            <a:off x="814200" y="2476025"/>
            <a:ext cx="10563600" cy="405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ES" sz="1800" u="sng">
                <a:solidFill>
                  <a:schemeClr val="hlink"/>
                </a:solidFill>
                <a:hlinkClick r:id="rId3"/>
              </a:rPr>
              <a:t>Conjuntos o sets en Python: operaciones y usos - Parzibyte's blog</a:t>
            </a:r>
            <a:endParaRPr sz="1800"/>
          </a:p>
          <a:p>
            <a:pPr indent="-342900" lvl="0" marL="457200" rtl="0" algn="l">
              <a:spcBef>
                <a:spcPts val="0"/>
              </a:spcBef>
              <a:spcAft>
                <a:spcPts val="0"/>
              </a:spcAft>
              <a:buSzPts val="1800"/>
              <a:buChar char="➢"/>
            </a:pPr>
            <a:r>
              <a:rPr lang="es-ES" sz="1800" u="sng">
                <a:solidFill>
                  <a:schemeClr val="hlink"/>
                </a:solidFill>
                <a:hlinkClick r:id="rId4"/>
              </a:rPr>
              <a:t>Conjuntos — Programación (usm.cl)</a:t>
            </a:r>
            <a:endParaRPr sz="1800"/>
          </a:p>
          <a:p>
            <a:pPr indent="-342900" lvl="0" marL="457200" rtl="0" algn="l">
              <a:spcBef>
                <a:spcPts val="0"/>
              </a:spcBef>
              <a:spcAft>
                <a:spcPts val="0"/>
              </a:spcAft>
              <a:buSzPts val="1800"/>
              <a:buChar char="➢"/>
            </a:pPr>
            <a:r>
              <a:rPr lang="es-ES" sz="1800" u="sng">
                <a:solidFill>
                  <a:schemeClr val="hlink"/>
                </a:solidFill>
                <a:hlinkClick r:id="rId5"/>
              </a:rPr>
              <a:t>Todo lo que debes saber de conjuntos en Python — set(…) | by Luis Miguel Báez | Medium</a:t>
            </a:r>
            <a:endParaRPr sz="1800"/>
          </a:p>
          <a:p>
            <a:pPr indent="0" lvl="0" marL="457200" rtl="0" algn="l">
              <a:spcBef>
                <a:spcPts val="0"/>
              </a:spcBef>
              <a:spcAft>
                <a:spcPts val="0"/>
              </a:spcAft>
              <a:buNone/>
            </a:pPr>
            <a:r>
              <a:t/>
            </a:r>
            <a:endParaRPr sz="2100"/>
          </a:p>
        </p:txBody>
      </p:sp>
    </p:spTree>
  </p:cSld>
  <p:clrMapOvr>
    <a:masterClrMapping/>
  </p:clrMapOvr>
  <mc:AlternateContent>
    <mc:Choice Requires="p14">
      <p:transition spd="med">
        <p14:gallery dir="l"/>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7"/>
          <p:cNvPicPr preferRelativeResize="0"/>
          <p:nvPr/>
        </p:nvPicPr>
        <p:blipFill>
          <a:blip r:embed="rId3">
            <a:alphaModFix amt="46000"/>
          </a:blip>
          <a:stretch>
            <a:fillRect/>
          </a:stretch>
        </p:blipFill>
        <p:spPr>
          <a:xfrm>
            <a:off x="0" y="1111250"/>
            <a:ext cx="12192000" cy="5746750"/>
          </a:xfrm>
          <a:prstGeom prst="rect">
            <a:avLst/>
          </a:prstGeom>
          <a:noFill/>
          <a:ln>
            <a:noFill/>
          </a:ln>
        </p:spPr>
      </p:pic>
      <p:pic>
        <p:nvPicPr>
          <p:cNvPr id="116" name="Google Shape;116;p17"/>
          <p:cNvPicPr preferRelativeResize="0"/>
          <p:nvPr/>
        </p:nvPicPr>
        <p:blipFill>
          <a:blip r:embed="rId4">
            <a:alphaModFix amt="85000"/>
          </a:blip>
          <a:stretch>
            <a:fillRect/>
          </a:stretch>
        </p:blipFill>
        <p:spPr>
          <a:xfrm>
            <a:off x="3476625" y="1324725"/>
            <a:ext cx="5238750" cy="5238750"/>
          </a:xfrm>
          <a:prstGeom prst="rect">
            <a:avLst/>
          </a:prstGeom>
          <a:noFill/>
          <a:ln>
            <a:noFill/>
          </a:ln>
        </p:spPr>
      </p:pic>
    </p:spTree>
  </p:cSld>
  <p:clrMapOvr>
    <a:masterClrMapping/>
  </p:clrMapOvr>
  <mc:AlternateContent>
    <mc:Choice Requires="p14">
      <p:transition spd="med">
        <p14:flip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4"/>
          <p:cNvSpPr txBox="1"/>
          <p:nvPr/>
        </p:nvSpPr>
        <p:spPr>
          <a:xfrm>
            <a:off x="2625325" y="1248675"/>
            <a:ext cx="6560100" cy="6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3100">
                <a:solidFill>
                  <a:srgbClr val="980000"/>
                </a:solidFill>
              </a:rPr>
              <a:t>¿Que es un conjunto en Python?</a:t>
            </a:r>
            <a:r>
              <a:rPr b="1" lang="es-ES" sz="3100"/>
              <a:t> </a:t>
            </a:r>
            <a:endParaRPr b="1" sz="3100"/>
          </a:p>
          <a:p>
            <a:pPr indent="0" lvl="0" marL="0" rtl="0" algn="l">
              <a:spcBef>
                <a:spcPts val="0"/>
              </a:spcBef>
              <a:spcAft>
                <a:spcPts val="0"/>
              </a:spcAft>
              <a:buNone/>
            </a:pPr>
            <a:r>
              <a:t/>
            </a:r>
            <a:endParaRPr b="1"/>
          </a:p>
        </p:txBody>
      </p:sp>
      <p:sp>
        <p:nvSpPr>
          <p:cNvPr id="25" name="Google Shape;25;p4"/>
          <p:cNvSpPr txBox="1"/>
          <p:nvPr/>
        </p:nvSpPr>
        <p:spPr>
          <a:xfrm>
            <a:off x="1000125" y="1725150"/>
            <a:ext cx="6322200" cy="39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just">
              <a:spcBef>
                <a:spcPts val="0"/>
              </a:spcBef>
              <a:spcAft>
                <a:spcPts val="0"/>
              </a:spcAft>
              <a:buNone/>
            </a:pPr>
            <a:r>
              <a:rPr lang="es-ES" sz="2300"/>
              <a:t>E</a:t>
            </a:r>
            <a:r>
              <a:rPr lang="es-ES" sz="2300"/>
              <a:t>s una estructura de datos en programación que almacena una colección de elementos únicos, sin un orden específico. Esto significa que cada elemento dentro de un conjunto aparece solo una vez, y el orden en el que se almacenan los elementos no es relevante. Los conjuntos son útiles cuando necesitas almacenar elementos sin duplicados y no te importa el orden en el que se acceden o se almacenan.</a:t>
            </a:r>
            <a:endParaRPr sz="2300"/>
          </a:p>
        </p:txBody>
      </p:sp>
      <p:pic>
        <p:nvPicPr>
          <p:cNvPr id="26" name="Google Shape;26;p4"/>
          <p:cNvPicPr preferRelativeResize="0"/>
          <p:nvPr/>
        </p:nvPicPr>
        <p:blipFill>
          <a:blip r:embed="rId3">
            <a:alphaModFix/>
          </a:blip>
          <a:stretch>
            <a:fillRect/>
          </a:stretch>
        </p:blipFill>
        <p:spPr>
          <a:xfrm>
            <a:off x="7542941" y="2791054"/>
            <a:ext cx="4291884" cy="2334596"/>
          </a:xfrm>
          <a:prstGeom prst="rect">
            <a:avLst/>
          </a:prstGeom>
          <a:noFill/>
          <a:ln>
            <a:noFill/>
          </a:ln>
        </p:spPr>
      </p:pic>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5"/>
          <p:cNvSpPr txBox="1"/>
          <p:nvPr/>
        </p:nvSpPr>
        <p:spPr>
          <a:xfrm>
            <a:off x="3346050" y="1302275"/>
            <a:ext cx="5499900" cy="6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3100">
                <a:solidFill>
                  <a:srgbClr val="980000"/>
                </a:solidFill>
              </a:rPr>
              <a:t>LÓGICA DE CONJUNTOS</a:t>
            </a:r>
            <a:r>
              <a:rPr b="1" lang="es-ES" sz="3100"/>
              <a:t> </a:t>
            </a:r>
            <a:endParaRPr b="1" sz="3100"/>
          </a:p>
          <a:p>
            <a:pPr indent="0" lvl="0" marL="0" rtl="0" algn="l">
              <a:spcBef>
                <a:spcPts val="0"/>
              </a:spcBef>
              <a:spcAft>
                <a:spcPts val="0"/>
              </a:spcAft>
              <a:buNone/>
            </a:pPr>
            <a:r>
              <a:t/>
            </a:r>
            <a:endParaRPr b="1"/>
          </a:p>
        </p:txBody>
      </p:sp>
      <p:sp>
        <p:nvSpPr>
          <p:cNvPr id="32" name="Google Shape;32;p5"/>
          <p:cNvSpPr txBox="1"/>
          <p:nvPr/>
        </p:nvSpPr>
        <p:spPr>
          <a:xfrm>
            <a:off x="821525" y="2268150"/>
            <a:ext cx="5679300" cy="42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just">
              <a:spcBef>
                <a:spcPts val="0"/>
              </a:spcBef>
              <a:spcAft>
                <a:spcPts val="0"/>
              </a:spcAft>
              <a:buNone/>
            </a:pPr>
            <a:r>
              <a:rPr lang="es-ES" sz="2000"/>
              <a:t>La lógica de conjuntos se refiere al conjunto de operaciones y reglas que se aplican a los conjuntos. Estas operaciones incluyen la unión, la intersección, la diferencia y la comprobación de pertenencia, entre otras. Estas operaciones permiten manipular y comparar conjuntos de manera eficiente.</a:t>
            </a:r>
            <a:endParaRPr sz="2000"/>
          </a:p>
        </p:txBody>
      </p:sp>
      <p:pic>
        <p:nvPicPr>
          <p:cNvPr id="33" name="Google Shape;33;p5"/>
          <p:cNvPicPr preferRelativeResize="0"/>
          <p:nvPr/>
        </p:nvPicPr>
        <p:blipFill>
          <a:blip r:embed="rId3">
            <a:alphaModFix/>
          </a:blip>
          <a:stretch>
            <a:fillRect/>
          </a:stretch>
        </p:blipFill>
        <p:spPr>
          <a:xfrm>
            <a:off x="7153300" y="2913400"/>
            <a:ext cx="4306475" cy="2434095"/>
          </a:xfrm>
          <a:prstGeom prst="rect">
            <a:avLst/>
          </a:prstGeom>
          <a:noFill/>
          <a:ln>
            <a:noFill/>
          </a:ln>
        </p:spPr>
      </p:pic>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6"/>
          <p:cNvSpPr txBox="1"/>
          <p:nvPr/>
        </p:nvSpPr>
        <p:spPr>
          <a:xfrm>
            <a:off x="3346050" y="1302275"/>
            <a:ext cx="5499900" cy="6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3100">
                <a:solidFill>
                  <a:srgbClr val="980000"/>
                </a:solidFill>
              </a:rPr>
              <a:t>LÓGICA DE CONJUNTOS</a:t>
            </a:r>
            <a:r>
              <a:rPr b="1" lang="es-ES" sz="3100"/>
              <a:t> </a:t>
            </a:r>
            <a:endParaRPr b="1" sz="3100"/>
          </a:p>
          <a:p>
            <a:pPr indent="0" lvl="0" marL="0" rtl="0" algn="l">
              <a:spcBef>
                <a:spcPts val="0"/>
              </a:spcBef>
              <a:spcAft>
                <a:spcPts val="0"/>
              </a:spcAft>
              <a:buNone/>
            </a:pPr>
            <a:r>
              <a:t/>
            </a:r>
            <a:endParaRPr b="1"/>
          </a:p>
        </p:txBody>
      </p:sp>
      <p:sp>
        <p:nvSpPr>
          <p:cNvPr id="39" name="Google Shape;39;p6"/>
          <p:cNvSpPr txBox="1"/>
          <p:nvPr/>
        </p:nvSpPr>
        <p:spPr>
          <a:xfrm>
            <a:off x="559650" y="1939475"/>
            <a:ext cx="11072700" cy="42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p>
          <a:p>
            <a:pPr indent="0" lvl="0" marL="0" rtl="0" algn="just">
              <a:spcBef>
                <a:spcPts val="0"/>
              </a:spcBef>
              <a:spcAft>
                <a:spcPts val="0"/>
              </a:spcAft>
              <a:buNone/>
            </a:pPr>
            <a:r>
              <a:rPr b="1" lang="es-ES" sz="2100">
                <a:solidFill>
                  <a:schemeClr val="dk1"/>
                </a:solidFill>
              </a:rPr>
              <a:t>Unión:</a:t>
            </a:r>
            <a:r>
              <a:rPr lang="es-ES" sz="2100">
                <a:solidFill>
                  <a:schemeClr val="dk1"/>
                </a:solidFill>
              </a:rPr>
              <a:t> La unión de dos conjuntos produce un nuevo conjunto que contiene todos los elementos presentes en ambos conjuntos, sin duplicados.</a:t>
            </a:r>
            <a:endParaRPr sz="2100">
              <a:solidFill>
                <a:schemeClr val="dk1"/>
              </a:solidFill>
            </a:endParaRPr>
          </a:p>
          <a:p>
            <a:pPr indent="0" lvl="0" marL="0" rtl="0" algn="just">
              <a:spcBef>
                <a:spcPts val="0"/>
              </a:spcBef>
              <a:spcAft>
                <a:spcPts val="0"/>
              </a:spcAft>
              <a:buNone/>
            </a:pPr>
            <a:r>
              <a:t/>
            </a:r>
            <a:endParaRPr sz="2100">
              <a:solidFill>
                <a:schemeClr val="dk1"/>
              </a:solidFill>
            </a:endParaRPr>
          </a:p>
          <a:p>
            <a:pPr indent="0" lvl="0" marL="0" rtl="0" algn="just">
              <a:spcBef>
                <a:spcPts val="0"/>
              </a:spcBef>
              <a:spcAft>
                <a:spcPts val="0"/>
              </a:spcAft>
              <a:buNone/>
            </a:pPr>
            <a:r>
              <a:rPr b="1" lang="es-ES" sz="2100">
                <a:solidFill>
                  <a:schemeClr val="dk1"/>
                </a:solidFill>
              </a:rPr>
              <a:t>Intersección:</a:t>
            </a:r>
            <a:r>
              <a:rPr lang="es-ES" sz="2100">
                <a:solidFill>
                  <a:schemeClr val="dk1"/>
                </a:solidFill>
              </a:rPr>
              <a:t> La intersección de dos conjuntos crea un nuevo conjunto que contiene solo los elementos que están presentes en ambos conjuntos.</a:t>
            </a:r>
            <a:endParaRPr sz="2100">
              <a:solidFill>
                <a:schemeClr val="dk1"/>
              </a:solidFill>
            </a:endParaRPr>
          </a:p>
          <a:p>
            <a:pPr indent="0" lvl="0" marL="0" rtl="0" algn="just">
              <a:spcBef>
                <a:spcPts val="0"/>
              </a:spcBef>
              <a:spcAft>
                <a:spcPts val="0"/>
              </a:spcAft>
              <a:buNone/>
            </a:pPr>
            <a:r>
              <a:t/>
            </a:r>
            <a:endParaRPr sz="2100">
              <a:solidFill>
                <a:schemeClr val="dk1"/>
              </a:solidFill>
            </a:endParaRPr>
          </a:p>
          <a:p>
            <a:pPr indent="0" lvl="0" marL="0" rtl="0" algn="just">
              <a:spcBef>
                <a:spcPts val="0"/>
              </a:spcBef>
              <a:spcAft>
                <a:spcPts val="0"/>
              </a:spcAft>
              <a:buNone/>
            </a:pPr>
            <a:r>
              <a:rPr b="1" lang="es-ES" sz="2100">
                <a:solidFill>
                  <a:schemeClr val="dk1"/>
                </a:solidFill>
              </a:rPr>
              <a:t>Diferencia:</a:t>
            </a:r>
            <a:r>
              <a:rPr lang="es-ES" sz="2100">
                <a:solidFill>
                  <a:schemeClr val="dk1"/>
                </a:solidFill>
              </a:rPr>
              <a:t> La diferencia entre dos conjuntos genera un nuevo conjunto que contiene los elementos presentes en el primer conjunto pero no en el segundo.</a:t>
            </a:r>
            <a:endParaRPr sz="2100">
              <a:solidFill>
                <a:schemeClr val="dk1"/>
              </a:solidFill>
            </a:endParaRPr>
          </a:p>
          <a:p>
            <a:pPr indent="0" lvl="0" marL="0" rtl="0" algn="just">
              <a:spcBef>
                <a:spcPts val="0"/>
              </a:spcBef>
              <a:spcAft>
                <a:spcPts val="0"/>
              </a:spcAft>
              <a:buNone/>
            </a:pPr>
            <a:r>
              <a:t/>
            </a:r>
            <a:endParaRPr sz="2100">
              <a:solidFill>
                <a:schemeClr val="dk1"/>
              </a:solidFill>
            </a:endParaRPr>
          </a:p>
          <a:p>
            <a:pPr indent="0" lvl="0" marL="0" rtl="0" algn="just">
              <a:spcBef>
                <a:spcPts val="0"/>
              </a:spcBef>
              <a:spcAft>
                <a:spcPts val="0"/>
              </a:spcAft>
              <a:buNone/>
            </a:pPr>
            <a:r>
              <a:rPr b="1" lang="es-ES" sz="2100">
                <a:solidFill>
                  <a:schemeClr val="dk1"/>
                </a:solidFill>
              </a:rPr>
              <a:t>Diferencia Simétrica:</a:t>
            </a:r>
            <a:r>
              <a:rPr lang="es-ES" sz="2100">
                <a:solidFill>
                  <a:schemeClr val="dk1"/>
                </a:solidFill>
              </a:rPr>
              <a:t> La diferencia simétrica entre dos conjuntos crea un nuevo conjunto que contiene los elementos que están en uno de los conjuntos pero no en ambos.</a:t>
            </a:r>
            <a:endParaRPr sz="2100">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t/>
            </a:r>
            <a:endParaRPr>
              <a:solidFill>
                <a:schemeClr val="dk1"/>
              </a:solidFill>
            </a:endParaRPr>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nvSpPr>
        <p:spPr>
          <a:xfrm>
            <a:off x="3346050" y="1302275"/>
            <a:ext cx="5499900" cy="6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3100">
                <a:solidFill>
                  <a:srgbClr val="980000"/>
                </a:solidFill>
              </a:rPr>
              <a:t>LÓGICA DE CONJUNTOS</a:t>
            </a:r>
            <a:r>
              <a:rPr b="1" lang="es-ES" sz="3100"/>
              <a:t> </a:t>
            </a:r>
            <a:endParaRPr b="1" sz="3100"/>
          </a:p>
          <a:p>
            <a:pPr indent="0" lvl="0" marL="0" rtl="0" algn="l">
              <a:spcBef>
                <a:spcPts val="0"/>
              </a:spcBef>
              <a:spcAft>
                <a:spcPts val="0"/>
              </a:spcAft>
              <a:buNone/>
            </a:pPr>
            <a:r>
              <a:t/>
            </a:r>
            <a:endParaRPr b="1"/>
          </a:p>
        </p:txBody>
      </p:sp>
      <p:sp>
        <p:nvSpPr>
          <p:cNvPr id="45" name="Google Shape;45;p7"/>
          <p:cNvSpPr txBox="1"/>
          <p:nvPr/>
        </p:nvSpPr>
        <p:spPr>
          <a:xfrm>
            <a:off x="821525" y="2268150"/>
            <a:ext cx="11072700" cy="42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just">
              <a:spcBef>
                <a:spcPts val="0"/>
              </a:spcBef>
              <a:spcAft>
                <a:spcPts val="0"/>
              </a:spcAft>
              <a:buClr>
                <a:schemeClr val="dk1"/>
              </a:buClr>
              <a:buSzPts val="1100"/>
              <a:buFont typeface="Arial"/>
              <a:buNone/>
            </a:pPr>
            <a:r>
              <a:rPr b="1" lang="es-ES" sz="2100">
                <a:solidFill>
                  <a:schemeClr val="dk1"/>
                </a:solidFill>
              </a:rPr>
              <a:t>Comprobación de Pertenencia:</a:t>
            </a:r>
            <a:r>
              <a:rPr lang="es-ES" sz="2100">
                <a:solidFill>
                  <a:schemeClr val="dk1"/>
                </a:solidFill>
              </a:rPr>
              <a:t> Puedes verificar si un elemento pertenece a un conjunto utilizando el operador </a:t>
            </a:r>
            <a:r>
              <a:rPr lang="es-ES" sz="2100">
                <a:solidFill>
                  <a:srgbClr val="188038"/>
                </a:solidFill>
                <a:latin typeface="Roboto Mono"/>
                <a:ea typeface="Roboto Mono"/>
                <a:cs typeface="Roboto Mono"/>
                <a:sym typeface="Roboto Mono"/>
              </a:rPr>
              <a:t>in</a:t>
            </a:r>
            <a:r>
              <a:rPr lang="es-ES" sz="2100">
                <a:solidFill>
                  <a:schemeClr val="dk1"/>
                </a:solidFill>
              </a:rPr>
              <a:t>.</a:t>
            </a:r>
            <a:endParaRPr sz="2100">
              <a:solidFill>
                <a:schemeClr val="dk1"/>
              </a:solidFill>
            </a:endParaRPr>
          </a:p>
          <a:p>
            <a:pPr indent="0" lvl="0" marL="0" rtl="0" algn="just">
              <a:spcBef>
                <a:spcPts val="0"/>
              </a:spcBef>
              <a:spcAft>
                <a:spcPts val="0"/>
              </a:spcAft>
              <a:buClr>
                <a:schemeClr val="dk1"/>
              </a:buClr>
              <a:buSzPts val="1100"/>
              <a:buFont typeface="Arial"/>
              <a:buNone/>
            </a:pPr>
            <a:r>
              <a:t/>
            </a:r>
            <a:endParaRPr sz="2100">
              <a:solidFill>
                <a:schemeClr val="dk1"/>
              </a:solidFill>
            </a:endParaRPr>
          </a:p>
          <a:p>
            <a:pPr indent="0" lvl="0" marL="0" rtl="0" algn="just">
              <a:spcBef>
                <a:spcPts val="0"/>
              </a:spcBef>
              <a:spcAft>
                <a:spcPts val="0"/>
              </a:spcAft>
              <a:buClr>
                <a:schemeClr val="dk1"/>
              </a:buClr>
              <a:buSzPts val="1100"/>
              <a:buFont typeface="Arial"/>
              <a:buNone/>
            </a:pPr>
            <a:r>
              <a:rPr b="1" lang="es-ES" sz="2100">
                <a:solidFill>
                  <a:schemeClr val="dk1"/>
                </a:solidFill>
              </a:rPr>
              <a:t>Subconjunto y Superconjunto:</a:t>
            </a:r>
            <a:r>
              <a:rPr lang="es-ES" sz="2100">
                <a:solidFill>
                  <a:schemeClr val="dk1"/>
                </a:solidFill>
              </a:rPr>
              <a:t> Un conjunto es un subconjunto de otro si todos sus elementos están presentes en el segundo conjunto. Si un conjunto tiene todos los elementos de otro conjunto, se llama superconjunto.</a:t>
            </a:r>
            <a:endParaRPr sz="2100">
              <a:solidFill>
                <a:schemeClr val="dk1"/>
              </a:solidFill>
            </a:endParaRPr>
          </a:p>
          <a:p>
            <a:pPr indent="0" lvl="0" marL="0" rtl="0" algn="just">
              <a:spcBef>
                <a:spcPts val="0"/>
              </a:spcBef>
              <a:spcAft>
                <a:spcPts val="0"/>
              </a:spcAft>
              <a:buClr>
                <a:schemeClr val="dk1"/>
              </a:buClr>
              <a:buSzPts val="1100"/>
              <a:buFont typeface="Arial"/>
              <a:buNone/>
            </a:pPr>
            <a:r>
              <a:t/>
            </a:r>
            <a:endParaRPr sz="2100">
              <a:solidFill>
                <a:schemeClr val="dk1"/>
              </a:solidFill>
            </a:endParaRPr>
          </a:p>
          <a:p>
            <a:pPr indent="0" lvl="0" marL="0" rtl="0" algn="just">
              <a:spcBef>
                <a:spcPts val="0"/>
              </a:spcBef>
              <a:spcAft>
                <a:spcPts val="0"/>
              </a:spcAft>
              <a:buClr>
                <a:schemeClr val="dk1"/>
              </a:buClr>
              <a:buSzPts val="1100"/>
              <a:buFont typeface="Arial"/>
              <a:buNone/>
            </a:pPr>
            <a:r>
              <a:rPr b="1" lang="es-ES" sz="2100">
                <a:solidFill>
                  <a:schemeClr val="dk1"/>
                </a:solidFill>
              </a:rPr>
              <a:t>Operaciones de Modificación:</a:t>
            </a:r>
            <a:r>
              <a:rPr lang="es-ES" sz="2100">
                <a:solidFill>
                  <a:schemeClr val="dk1"/>
                </a:solidFill>
              </a:rPr>
              <a:t> Puedes agregar elementos a un conjunto con el método </a:t>
            </a:r>
            <a:r>
              <a:rPr lang="es-ES" sz="2100">
                <a:solidFill>
                  <a:srgbClr val="188038"/>
                </a:solidFill>
                <a:latin typeface="Roboto Mono"/>
                <a:ea typeface="Roboto Mono"/>
                <a:cs typeface="Roboto Mono"/>
                <a:sym typeface="Roboto Mono"/>
              </a:rPr>
              <a:t>add()</a:t>
            </a:r>
            <a:r>
              <a:rPr lang="es-ES" sz="2100">
                <a:solidFill>
                  <a:schemeClr val="dk1"/>
                </a:solidFill>
              </a:rPr>
              <a:t> y eliminar elementos con los métodos </a:t>
            </a:r>
            <a:r>
              <a:rPr lang="es-ES" sz="2100">
                <a:solidFill>
                  <a:srgbClr val="188038"/>
                </a:solidFill>
                <a:latin typeface="Roboto Mono"/>
                <a:ea typeface="Roboto Mono"/>
                <a:cs typeface="Roboto Mono"/>
                <a:sym typeface="Roboto Mono"/>
              </a:rPr>
              <a:t>remove()</a:t>
            </a:r>
            <a:r>
              <a:rPr lang="es-ES" sz="2100">
                <a:solidFill>
                  <a:schemeClr val="dk1"/>
                </a:solidFill>
              </a:rPr>
              <a:t> o </a:t>
            </a:r>
            <a:r>
              <a:rPr lang="es-ES" sz="2100">
                <a:solidFill>
                  <a:srgbClr val="188038"/>
                </a:solidFill>
                <a:latin typeface="Roboto Mono"/>
                <a:ea typeface="Roboto Mono"/>
                <a:cs typeface="Roboto Mono"/>
                <a:sym typeface="Roboto Mono"/>
              </a:rPr>
              <a:t>discard()</a:t>
            </a:r>
            <a:r>
              <a:rPr lang="es-ES" sz="2100">
                <a:solidFill>
                  <a:schemeClr val="dk1"/>
                </a:solidFill>
              </a:rPr>
              <a:t>.</a:t>
            </a:r>
            <a:endParaRPr sz="2100">
              <a:solidFill>
                <a:schemeClr val="dk1"/>
              </a:solidFill>
            </a:endParaRPr>
          </a:p>
          <a:p>
            <a:pPr indent="0" lvl="0" marL="0" rtl="0" algn="just">
              <a:spcBef>
                <a:spcPts val="0"/>
              </a:spcBef>
              <a:spcAft>
                <a:spcPts val="0"/>
              </a:spcAft>
              <a:buNone/>
            </a:pPr>
            <a:r>
              <a:t/>
            </a:r>
            <a:endParaRPr b="1">
              <a:solidFill>
                <a:schemeClr val="dk1"/>
              </a:solidFill>
            </a:endParaRPr>
          </a:p>
          <a:p>
            <a:pPr indent="0" lvl="0" marL="0" rtl="0" algn="just">
              <a:spcBef>
                <a:spcPts val="0"/>
              </a:spcBef>
              <a:spcAft>
                <a:spcPts val="0"/>
              </a:spcAft>
              <a:buNone/>
            </a:pPr>
            <a:r>
              <a:t/>
            </a:r>
            <a:endParaRPr>
              <a:solidFill>
                <a:schemeClr val="dk1"/>
              </a:solidFill>
            </a:endParaRPr>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8"/>
          <p:cNvSpPr txBox="1"/>
          <p:nvPr/>
        </p:nvSpPr>
        <p:spPr>
          <a:xfrm>
            <a:off x="2319300" y="1302275"/>
            <a:ext cx="7553400" cy="6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3100">
                <a:solidFill>
                  <a:srgbClr val="980000"/>
                </a:solidFill>
              </a:rPr>
              <a:t>IMPLEMENTACIÓN</a:t>
            </a:r>
            <a:r>
              <a:rPr b="1" lang="es-ES" sz="3100">
                <a:solidFill>
                  <a:srgbClr val="980000"/>
                </a:solidFill>
              </a:rPr>
              <a:t> DE CONJUNTOS</a:t>
            </a:r>
            <a:endParaRPr b="1" sz="3100"/>
          </a:p>
          <a:p>
            <a:pPr indent="0" lvl="0" marL="0" rtl="0" algn="l">
              <a:spcBef>
                <a:spcPts val="0"/>
              </a:spcBef>
              <a:spcAft>
                <a:spcPts val="0"/>
              </a:spcAft>
              <a:buNone/>
            </a:pPr>
            <a:r>
              <a:t/>
            </a:r>
            <a:endParaRPr b="1"/>
          </a:p>
        </p:txBody>
      </p:sp>
      <p:pic>
        <p:nvPicPr>
          <p:cNvPr id="51" name="Google Shape;51;p8"/>
          <p:cNvPicPr preferRelativeResize="0"/>
          <p:nvPr/>
        </p:nvPicPr>
        <p:blipFill>
          <a:blip r:embed="rId3">
            <a:alphaModFix/>
          </a:blip>
          <a:stretch>
            <a:fillRect/>
          </a:stretch>
        </p:blipFill>
        <p:spPr>
          <a:xfrm>
            <a:off x="0" y="1202200"/>
            <a:ext cx="12058151" cy="5199995"/>
          </a:xfrm>
          <a:prstGeom prst="rect">
            <a:avLst/>
          </a:prstGeom>
          <a:noFill/>
          <a:ln>
            <a:noFill/>
          </a:ln>
        </p:spPr>
      </p:pic>
    </p:spTree>
  </p:cSld>
  <p:clrMapOvr>
    <a:masterClrMapping/>
  </p:clrMapOvr>
  <p:transition spd="med">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9"/>
          <p:cNvSpPr txBox="1"/>
          <p:nvPr/>
        </p:nvSpPr>
        <p:spPr>
          <a:xfrm>
            <a:off x="3346050" y="1302275"/>
            <a:ext cx="5499900" cy="6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3100">
                <a:solidFill>
                  <a:srgbClr val="980000"/>
                </a:solidFill>
              </a:rPr>
              <a:t>UNIÓN</a:t>
            </a:r>
            <a:r>
              <a:rPr b="1" lang="es-ES" sz="3100">
                <a:solidFill>
                  <a:srgbClr val="980000"/>
                </a:solidFill>
              </a:rPr>
              <a:t> DE CONJUNTOS</a:t>
            </a:r>
            <a:r>
              <a:rPr b="1" lang="es-ES" sz="3100"/>
              <a:t> </a:t>
            </a:r>
            <a:endParaRPr b="1" sz="3100"/>
          </a:p>
          <a:p>
            <a:pPr indent="0" lvl="0" marL="0" rtl="0" algn="l">
              <a:spcBef>
                <a:spcPts val="0"/>
              </a:spcBef>
              <a:spcAft>
                <a:spcPts val="0"/>
              </a:spcAft>
              <a:buNone/>
            </a:pPr>
            <a:r>
              <a:t/>
            </a:r>
            <a:endParaRPr b="1"/>
          </a:p>
        </p:txBody>
      </p:sp>
      <p:sp>
        <p:nvSpPr>
          <p:cNvPr id="57" name="Google Shape;57;p9"/>
          <p:cNvSpPr txBox="1"/>
          <p:nvPr/>
        </p:nvSpPr>
        <p:spPr>
          <a:xfrm>
            <a:off x="1077150" y="1939475"/>
            <a:ext cx="10037700" cy="38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Permite unir en un solo conjunto, los elementos únicos de dos o más conjuntos.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s-ES" sz="1800"/>
              <a:t>Se puede realizar mediante  “|” o el comando “.union”.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s-ES" sz="1800"/>
              <a:t>Se utilizan de esta forma: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s-ES" sz="1800"/>
              <a:t>conjunto1 </a:t>
            </a:r>
            <a:endParaRPr b="1" sz="1800"/>
          </a:p>
          <a:p>
            <a:pPr indent="0" lvl="0" marL="0" rtl="0" algn="l">
              <a:spcBef>
                <a:spcPts val="0"/>
              </a:spcBef>
              <a:spcAft>
                <a:spcPts val="0"/>
              </a:spcAft>
              <a:buNone/>
            </a:pPr>
            <a:r>
              <a:rPr b="1" lang="es-ES" sz="1800"/>
              <a:t>conjunto2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s-ES" sz="1800"/>
              <a:t>union = conjunto1 | conjunto2</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s-ES" sz="1800"/>
              <a:t>Union = conjunto1.union(conjunto2)</a:t>
            </a:r>
            <a:endParaRPr b="1" sz="1800"/>
          </a:p>
          <a:p>
            <a:pPr indent="0" lvl="0" marL="0" rtl="0" algn="l">
              <a:spcBef>
                <a:spcPts val="0"/>
              </a:spcBef>
              <a:spcAft>
                <a:spcPts val="0"/>
              </a:spcAft>
              <a:buNone/>
            </a:pPr>
            <a:r>
              <a:t/>
            </a:r>
            <a:endParaRPr b="1" sz="1800"/>
          </a:p>
        </p:txBody>
      </p:sp>
      <p:pic>
        <p:nvPicPr>
          <p:cNvPr id="58" name="Google Shape;58;p9"/>
          <p:cNvPicPr preferRelativeResize="0"/>
          <p:nvPr/>
        </p:nvPicPr>
        <p:blipFill>
          <a:blip r:embed="rId3">
            <a:alphaModFix/>
          </a:blip>
          <a:stretch>
            <a:fillRect/>
          </a:stretch>
        </p:blipFill>
        <p:spPr>
          <a:xfrm>
            <a:off x="7510226" y="2473025"/>
            <a:ext cx="3509025" cy="3994426"/>
          </a:xfrm>
          <a:prstGeom prst="rect">
            <a:avLst/>
          </a:prstGeom>
          <a:noFill/>
          <a:ln>
            <a:noFill/>
          </a:ln>
        </p:spPr>
      </p:pic>
    </p:spTree>
  </p:cSld>
  <p:clrMapOvr>
    <a:masterClrMapping/>
  </p:clrMapOvr>
  <mc:AlternateContent>
    <mc:Choice Requires="p14">
      <p:transition spd="med">
        <p14:flip dir="l"/>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0"/>
          <p:cNvSpPr txBox="1"/>
          <p:nvPr/>
        </p:nvSpPr>
        <p:spPr>
          <a:xfrm>
            <a:off x="2819250" y="1298925"/>
            <a:ext cx="6553500" cy="6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3100">
                <a:solidFill>
                  <a:srgbClr val="980000"/>
                </a:solidFill>
              </a:rPr>
              <a:t>INTERSECCIÓN</a:t>
            </a:r>
            <a:r>
              <a:rPr b="1" lang="es-ES" sz="3100">
                <a:solidFill>
                  <a:srgbClr val="980000"/>
                </a:solidFill>
              </a:rPr>
              <a:t> DE CONJUNTOS</a:t>
            </a:r>
            <a:endParaRPr b="1" sz="3100"/>
          </a:p>
          <a:p>
            <a:pPr indent="0" lvl="0" marL="0" rtl="0" algn="l">
              <a:spcBef>
                <a:spcPts val="0"/>
              </a:spcBef>
              <a:spcAft>
                <a:spcPts val="0"/>
              </a:spcAft>
              <a:buNone/>
            </a:pPr>
            <a:r>
              <a:t/>
            </a:r>
            <a:endParaRPr b="1"/>
          </a:p>
        </p:txBody>
      </p:sp>
      <p:sp>
        <p:nvSpPr>
          <p:cNvPr id="64" name="Google Shape;64;p10"/>
          <p:cNvSpPr txBox="1"/>
          <p:nvPr/>
        </p:nvSpPr>
        <p:spPr>
          <a:xfrm>
            <a:off x="340950" y="2232875"/>
            <a:ext cx="7830600" cy="181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ES" sz="1800">
                <a:solidFill>
                  <a:schemeClr val="dk1"/>
                </a:solidFill>
                <a:highlight>
                  <a:srgbClr val="FFFFFF"/>
                </a:highlight>
              </a:rPr>
              <a:t>La intersección es aquella </a:t>
            </a:r>
            <a:r>
              <a:rPr lang="es-ES" sz="1800">
                <a:solidFill>
                  <a:schemeClr val="dk1"/>
                </a:solidFill>
                <a:highlight>
                  <a:srgbClr val="FFFFFF"/>
                </a:highlight>
              </a:rPr>
              <a:t>operación</a:t>
            </a:r>
            <a:r>
              <a:rPr lang="es-ES" sz="1800">
                <a:solidFill>
                  <a:schemeClr val="dk1"/>
                </a:solidFill>
                <a:highlight>
                  <a:srgbClr val="FFFFFF"/>
                </a:highlight>
              </a:rPr>
              <a:t> de conjuntos para ver </a:t>
            </a:r>
            <a:r>
              <a:rPr lang="es-ES" sz="1800">
                <a:solidFill>
                  <a:schemeClr val="dk1"/>
                </a:solidFill>
                <a:highlight>
                  <a:srgbClr val="FFFFFF"/>
                </a:highlight>
              </a:rPr>
              <a:t>qué</a:t>
            </a:r>
            <a:r>
              <a:rPr lang="es-ES" sz="1800">
                <a:solidFill>
                  <a:schemeClr val="dk1"/>
                </a:solidFill>
                <a:highlight>
                  <a:srgbClr val="FFFFFF"/>
                </a:highlight>
              </a:rPr>
              <a:t> elementos hay en </a:t>
            </a:r>
            <a:r>
              <a:rPr lang="es-ES" sz="1800">
                <a:solidFill>
                  <a:schemeClr val="dk1"/>
                </a:solidFill>
                <a:highlight>
                  <a:srgbClr val="FFFFFF"/>
                </a:highlight>
              </a:rPr>
              <a:t>común entre los mismos</a:t>
            </a:r>
            <a:r>
              <a:rPr lang="es-ES" sz="1800">
                <a:solidFill>
                  <a:schemeClr val="dk1"/>
                </a:solidFill>
                <a:highlight>
                  <a:srgbClr val="FFFFFF"/>
                </a:highlight>
              </a:rPr>
              <a:t>, es decir; que se encuentra en ambos conjuntos. Para hacer la operación de intersección llamamos al método o </a:t>
            </a:r>
            <a:r>
              <a:rPr lang="es-ES" sz="1800">
                <a:solidFill>
                  <a:schemeClr val="dk1"/>
                </a:solidFill>
                <a:highlight>
                  <a:srgbClr val="FFFFFF"/>
                </a:highlight>
              </a:rPr>
              <a:t>función</a:t>
            </a:r>
            <a:r>
              <a:rPr lang="es-ES" sz="1800">
                <a:solidFill>
                  <a:schemeClr val="dk1"/>
                </a:solidFill>
                <a:highlight>
                  <a:srgbClr val="FFFFFF"/>
                </a:highlight>
              </a:rPr>
              <a:t> interna llamada “.</a:t>
            </a:r>
            <a:r>
              <a:rPr b="1" lang="es-ES" sz="1800">
                <a:solidFill>
                  <a:schemeClr val="dk1"/>
                </a:solidFill>
                <a:highlight>
                  <a:srgbClr val="FFFFFF"/>
                </a:highlight>
              </a:rPr>
              <a:t>intersection</a:t>
            </a:r>
            <a:r>
              <a:rPr lang="es-ES" sz="1800">
                <a:solidFill>
                  <a:schemeClr val="dk1"/>
                </a:solidFill>
                <a:highlight>
                  <a:srgbClr val="FFFFFF"/>
                </a:highlight>
              </a:rPr>
              <a:t>” o aplicamos el operador </a:t>
            </a:r>
            <a:r>
              <a:rPr lang="es-ES" sz="1800">
                <a:solidFill>
                  <a:schemeClr val="dk1"/>
                </a:solidFill>
                <a:highlight>
                  <a:srgbClr val="FFFFFF"/>
                </a:highlight>
              </a:rPr>
              <a:t>lógico </a:t>
            </a:r>
            <a:r>
              <a:rPr i="1" lang="es-ES" sz="1800">
                <a:solidFill>
                  <a:schemeClr val="dk1"/>
                </a:solidFill>
                <a:highlight>
                  <a:srgbClr val="FFFFFF"/>
                </a:highlight>
              </a:rPr>
              <a:t>ampersand</a:t>
            </a:r>
            <a:r>
              <a:rPr lang="es-ES" sz="1800">
                <a:solidFill>
                  <a:schemeClr val="dk1"/>
                </a:solidFill>
                <a:highlight>
                  <a:srgbClr val="FFFFFF"/>
                </a:highlight>
              </a:rPr>
              <a:t> “</a:t>
            </a:r>
            <a:r>
              <a:rPr b="1" lang="es-ES" sz="1800">
                <a:solidFill>
                  <a:schemeClr val="dk1"/>
                </a:solidFill>
                <a:highlight>
                  <a:srgbClr val="FFFFFF"/>
                </a:highlight>
              </a:rPr>
              <a:t>&amp;</a:t>
            </a:r>
            <a:r>
              <a:rPr lang="es-ES" sz="1800">
                <a:solidFill>
                  <a:schemeClr val="dk1"/>
                </a:solidFill>
                <a:highlight>
                  <a:srgbClr val="FFFFFF"/>
                </a:highlight>
              </a:rPr>
              <a:t>”.</a:t>
            </a:r>
            <a:endParaRPr sz="1700">
              <a:solidFill>
                <a:schemeClr val="dk1"/>
              </a:solidFill>
            </a:endParaRPr>
          </a:p>
        </p:txBody>
      </p:sp>
      <p:pic>
        <p:nvPicPr>
          <p:cNvPr id="65" name="Google Shape;65;p10"/>
          <p:cNvPicPr preferRelativeResize="0"/>
          <p:nvPr/>
        </p:nvPicPr>
        <p:blipFill>
          <a:blip r:embed="rId3">
            <a:alphaModFix/>
          </a:blip>
          <a:stretch>
            <a:fillRect/>
          </a:stretch>
        </p:blipFill>
        <p:spPr>
          <a:xfrm>
            <a:off x="9126100" y="2265700"/>
            <a:ext cx="2037249" cy="2328275"/>
          </a:xfrm>
          <a:prstGeom prst="rect">
            <a:avLst/>
          </a:prstGeom>
          <a:noFill/>
          <a:ln>
            <a:noFill/>
          </a:ln>
        </p:spPr>
      </p:pic>
      <p:pic>
        <p:nvPicPr>
          <p:cNvPr id="66" name="Google Shape;66;p10"/>
          <p:cNvPicPr preferRelativeResize="0"/>
          <p:nvPr/>
        </p:nvPicPr>
        <p:blipFill rotWithShape="1">
          <a:blip r:embed="rId4">
            <a:alphaModFix/>
          </a:blip>
          <a:srcRect b="45858" l="1681" r="0" t="0"/>
          <a:stretch/>
        </p:blipFill>
        <p:spPr>
          <a:xfrm>
            <a:off x="0" y="4461275"/>
            <a:ext cx="7200800" cy="2396725"/>
          </a:xfrm>
          <a:prstGeom prst="rect">
            <a:avLst/>
          </a:prstGeom>
          <a:noFill/>
          <a:ln>
            <a:noFill/>
          </a:ln>
        </p:spPr>
      </p:pic>
      <p:pic>
        <p:nvPicPr>
          <p:cNvPr id="67" name="Google Shape;67;p10"/>
          <p:cNvPicPr preferRelativeResize="0"/>
          <p:nvPr/>
        </p:nvPicPr>
        <p:blipFill>
          <a:blip r:embed="rId5">
            <a:alphaModFix amt="16000"/>
          </a:blip>
          <a:stretch>
            <a:fillRect/>
          </a:stretch>
        </p:blipFill>
        <p:spPr>
          <a:xfrm>
            <a:off x="0" y="1111250"/>
            <a:ext cx="12192000" cy="3350025"/>
          </a:xfrm>
          <a:prstGeom prst="rect">
            <a:avLst/>
          </a:prstGeom>
          <a:noFill/>
          <a:ln>
            <a:noFill/>
          </a:ln>
        </p:spPr>
      </p:pic>
      <p:pic>
        <p:nvPicPr>
          <p:cNvPr id="68" name="Google Shape;68;p10"/>
          <p:cNvPicPr preferRelativeResize="0"/>
          <p:nvPr/>
        </p:nvPicPr>
        <p:blipFill rotWithShape="1">
          <a:blip r:embed="rId4">
            <a:alphaModFix/>
          </a:blip>
          <a:srcRect b="0" l="0" r="28906" t="54029"/>
          <a:stretch/>
        </p:blipFill>
        <p:spPr>
          <a:xfrm>
            <a:off x="7282775" y="4461275"/>
            <a:ext cx="4909224" cy="2396725"/>
          </a:xfrm>
          <a:prstGeom prst="rect">
            <a:avLst/>
          </a:prstGeom>
          <a:noFill/>
          <a:ln>
            <a:noFill/>
          </a:ln>
        </p:spPr>
      </p:pic>
    </p:spTree>
  </p:cSld>
  <p:clrMapOvr>
    <a:masterClrMapping/>
  </p:clrMapOvr>
  <mc:AlternateContent>
    <mc:Choice Requires="p14">
      <p:transition spd="med">
        <p14:prism dir="l"/>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1"/>
          <p:cNvPicPr preferRelativeResize="0"/>
          <p:nvPr/>
        </p:nvPicPr>
        <p:blipFill>
          <a:blip r:embed="rId3">
            <a:alphaModFix amt="50000"/>
          </a:blip>
          <a:stretch>
            <a:fillRect/>
          </a:stretch>
        </p:blipFill>
        <p:spPr>
          <a:xfrm>
            <a:off x="0" y="1111250"/>
            <a:ext cx="12192000" cy="5746750"/>
          </a:xfrm>
          <a:prstGeom prst="rect">
            <a:avLst/>
          </a:prstGeom>
          <a:noFill/>
          <a:ln>
            <a:noFill/>
          </a:ln>
        </p:spPr>
      </p:pic>
      <p:pic>
        <p:nvPicPr>
          <p:cNvPr id="74" name="Google Shape;74;p11"/>
          <p:cNvPicPr preferRelativeResize="0"/>
          <p:nvPr/>
        </p:nvPicPr>
        <p:blipFill>
          <a:blip r:embed="rId4">
            <a:alphaModFix/>
          </a:blip>
          <a:stretch>
            <a:fillRect/>
          </a:stretch>
        </p:blipFill>
        <p:spPr>
          <a:xfrm>
            <a:off x="12" y="1044168"/>
            <a:ext cx="11181981" cy="5746751"/>
          </a:xfrm>
          <a:prstGeom prst="rect">
            <a:avLst/>
          </a:prstGeom>
          <a:noFill/>
          <a:ln>
            <a:noFill/>
          </a:ln>
        </p:spPr>
      </p:pic>
      <p:pic>
        <p:nvPicPr>
          <p:cNvPr id="75" name="Google Shape;75;p11"/>
          <p:cNvPicPr preferRelativeResize="0"/>
          <p:nvPr/>
        </p:nvPicPr>
        <p:blipFill>
          <a:blip r:embed="rId5">
            <a:alphaModFix/>
          </a:blip>
          <a:stretch>
            <a:fillRect/>
          </a:stretch>
        </p:blipFill>
        <p:spPr>
          <a:xfrm>
            <a:off x="8355925" y="4071275"/>
            <a:ext cx="3836074" cy="2786725"/>
          </a:xfrm>
          <a:prstGeom prst="rect">
            <a:avLst/>
          </a:prstGeom>
          <a:noFill/>
          <a:ln>
            <a:noFill/>
          </a:ln>
        </p:spPr>
      </p:pic>
    </p:spTree>
  </p:cSld>
  <p:clrMapOvr>
    <a:masterClrMapping/>
  </p:clrMapOvr>
  <mc:AlternateContent>
    <mc:Choice Requires="p14">
      <p:transition spd="med">
        <p14:gallery dir="l"/>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