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1E23-B037-4435-A9FB-B62B153077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CE08-A40C-44C4-A1AF-16B38884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1E23-B037-4435-A9FB-B62B153077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CE08-A40C-44C4-A1AF-16B38884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1E23-B037-4435-A9FB-B62B153077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CE08-A40C-44C4-A1AF-16B38884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8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1E23-B037-4435-A9FB-B62B153077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CE08-A40C-44C4-A1AF-16B38884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5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1E23-B037-4435-A9FB-B62B153077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CE08-A40C-44C4-A1AF-16B38884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0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1E23-B037-4435-A9FB-B62B153077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CE08-A40C-44C4-A1AF-16B38884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1E23-B037-4435-A9FB-B62B153077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CE08-A40C-44C4-A1AF-16B38884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2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1E23-B037-4435-A9FB-B62B153077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CE08-A40C-44C4-A1AF-16B38884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1E23-B037-4435-A9FB-B62B153077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CE08-A40C-44C4-A1AF-16B38884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7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1E23-B037-4435-A9FB-B62B153077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CE08-A40C-44C4-A1AF-16B38884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8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1E23-B037-4435-A9FB-B62B153077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CE08-A40C-44C4-A1AF-16B38884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1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1E23-B037-4435-A9FB-B62B153077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ECE08-A40C-44C4-A1AF-16B38884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3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47" Type="http://schemas.openxmlformats.org/officeDocument/2006/relationships/image" Target="../media/image62.png"/><Relationship Id="rId50" Type="http://schemas.openxmlformats.org/officeDocument/2006/relationships/image" Target="../media/image65.png"/><Relationship Id="rId55" Type="http://schemas.openxmlformats.org/officeDocument/2006/relationships/image" Target="../media/image70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9" Type="http://schemas.openxmlformats.org/officeDocument/2006/relationships/image" Target="../media/image44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53" Type="http://schemas.openxmlformats.org/officeDocument/2006/relationships/image" Target="../media/image68.png"/><Relationship Id="rId58" Type="http://schemas.openxmlformats.org/officeDocument/2006/relationships/image" Target="../media/image73.png"/><Relationship Id="rId5" Type="http://schemas.openxmlformats.org/officeDocument/2006/relationships/image" Target="../media/image20.png"/><Relationship Id="rId61" Type="http://schemas.openxmlformats.org/officeDocument/2006/relationships/image" Target="../media/image76.png"/><Relationship Id="rId19" Type="http://schemas.openxmlformats.org/officeDocument/2006/relationships/image" Target="../media/image3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Relationship Id="rId48" Type="http://schemas.openxmlformats.org/officeDocument/2006/relationships/image" Target="../media/image63.png"/><Relationship Id="rId56" Type="http://schemas.openxmlformats.org/officeDocument/2006/relationships/image" Target="../media/image71.png"/><Relationship Id="rId8" Type="http://schemas.openxmlformats.org/officeDocument/2006/relationships/image" Target="../media/image23.png"/><Relationship Id="rId51" Type="http://schemas.openxmlformats.org/officeDocument/2006/relationships/image" Target="../media/image66.png"/><Relationship Id="rId3" Type="http://schemas.openxmlformats.org/officeDocument/2006/relationships/image" Target="../media/image18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61.png"/><Relationship Id="rId59" Type="http://schemas.openxmlformats.org/officeDocument/2006/relationships/image" Target="../media/image74.png"/><Relationship Id="rId20" Type="http://schemas.openxmlformats.org/officeDocument/2006/relationships/image" Target="../media/image35.png"/><Relationship Id="rId41" Type="http://schemas.openxmlformats.org/officeDocument/2006/relationships/image" Target="../media/image56.png"/><Relationship Id="rId54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64.png"/><Relationship Id="rId57" Type="http://schemas.openxmlformats.org/officeDocument/2006/relationships/image" Target="../media/image72.png"/><Relationship Id="rId10" Type="http://schemas.openxmlformats.org/officeDocument/2006/relationships/image" Target="../media/image25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52" Type="http://schemas.openxmlformats.org/officeDocument/2006/relationships/image" Target="../media/image67.png"/><Relationship Id="rId60" Type="http://schemas.openxmlformats.org/officeDocument/2006/relationships/image" Target="../media/image7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1150071" y="697584"/>
                <a:ext cx="848412" cy="556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71" y="697584"/>
                <a:ext cx="848412" cy="556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מלבן 18"/>
              <p:cNvSpPr/>
              <p:nvPr/>
            </p:nvSpPr>
            <p:spPr>
              <a:xfrm>
                <a:off x="1998483" y="697583"/>
                <a:ext cx="848412" cy="556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9" name="מלבן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83" y="697583"/>
                <a:ext cx="848412" cy="556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מלבן 19"/>
              <p:cNvSpPr/>
              <p:nvPr/>
            </p:nvSpPr>
            <p:spPr>
              <a:xfrm>
                <a:off x="2846895" y="697583"/>
                <a:ext cx="848412" cy="556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0" name="מלבן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895" y="697583"/>
                <a:ext cx="848412" cy="556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מלבן 24"/>
              <p:cNvSpPr/>
              <p:nvPr/>
            </p:nvSpPr>
            <p:spPr>
              <a:xfrm>
                <a:off x="4298622" y="697583"/>
                <a:ext cx="848412" cy="556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5" name="מלבן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622" y="697583"/>
                <a:ext cx="848412" cy="556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355942" y="791007"/>
            <a:ext cx="8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2" name="מחבר חץ ישר 31"/>
          <p:cNvCxnSpPr>
            <a:stCxn id="20" idx="2"/>
          </p:cNvCxnSpPr>
          <p:nvPr/>
        </p:nvCxnSpPr>
        <p:spPr>
          <a:xfrm>
            <a:off x="3271101" y="1253764"/>
            <a:ext cx="0" cy="138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מלבן 32"/>
              <p:cNvSpPr/>
              <p:nvPr/>
            </p:nvSpPr>
            <p:spPr>
              <a:xfrm>
                <a:off x="2422690" y="2752626"/>
                <a:ext cx="848412" cy="45248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3" name="מלבן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90" y="2752626"/>
                <a:ext cx="848412" cy="452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318234" y="1612826"/>
            <a:ext cx="2215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head, calculate probability of all tails:</a:t>
            </a:r>
          </a:p>
          <a:p>
            <a:pPr algn="l" rt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Model((head, relation, tail))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מלבן 34"/>
              <p:cNvSpPr/>
              <p:nvPr/>
            </p:nvSpPr>
            <p:spPr>
              <a:xfrm>
                <a:off x="2422690" y="3205113"/>
                <a:ext cx="848412" cy="45248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5" name="מלבן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90" y="3205113"/>
                <a:ext cx="848412" cy="4524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מלבן 35"/>
              <p:cNvSpPr/>
              <p:nvPr/>
            </p:nvSpPr>
            <p:spPr>
              <a:xfrm>
                <a:off x="2422690" y="3657600"/>
                <a:ext cx="848412" cy="45248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6" name="מלבן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90" y="3657600"/>
                <a:ext cx="848412" cy="4524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מלבן 36"/>
              <p:cNvSpPr/>
              <p:nvPr/>
            </p:nvSpPr>
            <p:spPr>
              <a:xfrm>
                <a:off x="2422689" y="4530307"/>
                <a:ext cx="848412" cy="45248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7" name="מלבן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89" y="4530307"/>
                <a:ext cx="848412" cy="4524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2469822" y="4132388"/>
            <a:ext cx="75414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61674" y="4135531"/>
            <a:ext cx="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מלבן 39"/>
              <p:cNvSpPr/>
              <p:nvPr/>
            </p:nvSpPr>
            <p:spPr>
              <a:xfrm>
                <a:off x="3271102" y="2752626"/>
                <a:ext cx="848412" cy="45248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0" name="מלבן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102" y="2752626"/>
                <a:ext cx="848412" cy="4524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מלבן 40"/>
              <p:cNvSpPr/>
              <p:nvPr/>
            </p:nvSpPr>
            <p:spPr>
              <a:xfrm>
                <a:off x="3271102" y="3205113"/>
                <a:ext cx="848412" cy="45248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1" name="מלבן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102" y="3205113"/>
                <a:ext cx="848412" cy="4524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מלבן 41"/>
              <p:cNvSpPr/>
              <p:nvPr/>
            </p:nvSpPr>
            <p:spPr>
              <a:xfrm>
                <a:off x="3271102" y="3657600"/>
                <a:ext cx="848412" cy="45248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מלבן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102" y="3657600"/>
                <a:ext cx="848412" cy="4524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מלבן 42"/>
              <p:cNvSpPr/>
              <p:nvPr/>
            </p:nvSpPr>
            <p:spPr>
              <a:xfrm>
                <a:off x="3271101" y="4530307"/>
                <a:ext cx="848412" cy="45248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3" name="מלבן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101" y="4530307"/>
                <a:ext cx="848412" cy="4524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מחבר חץ ישר 45"/>
          <p:cNvCxnSpPr/>
          <p:nvPr/>
        </p:nvCxnSpPr>
        <p:spPr>
          <a:xfrm>
            <a:off x="4298622" y="3809222"/>
            <a:ext cx="2498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15437" y="3547612"/>
            <a:ext cx="204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tails by their assigned probability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מלבן 52"/>
              <p:cNvSpPr/>
              <p:nvPr/>
            </p:nvSpPr>
            <p:spPr>
              <a:xfrm>
                <a:off x="6956977" y="3205113"/>
                <a:ext cx="848412" cy="452487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מלבן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77" y="3205113"/>
                <a:ext cx="848412" cy="4524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7004110" y="4132388"/>
            <a:ext cx="75414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מלבן 56"/>
              <p:cNvSpPr/>
              <p:nvPr/>
            </p:nvSpPr>
            <p:spPr>
              <a:xfrm>
                <a:off x="6956977" y="2754196"/>
                <a:ext cx="848412" cy="452487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מלבן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77" y="2754196"/>
                <a:ext cx="848412" cy="4524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מלבן 57"/>
              <p:cNvSpPr/>
              <p:nvPr/>
            </p:nvSpPr>
            <p:spPr>
              <a:xfrm>
                <a:off x="6956976" y="3665607"/>
                <a:ext cx="848412" cy="452487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מלבן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76" y="3665607"/>
                <a:ext cx="848412" cy="4524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מלבן 58"/>
              <p:cNvSpPr/>
              <p:nvPr/>
            </p:nvSpPr>
            <p:spPr>
              <a:xfrm>
                <a:off x="6956976" y="4501720"/>
                <a:ext cx="848412" cy="452487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מלבן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76" y="4501720"/>
                <a:ext cx="848412" cy="4524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מחבר חץ ישר 60"/>
          <p:cNvCxnSpPr/>
          <p:nvPr/>
        </p:nvCxnSpPr>
        <p:spPr>
          <a:xfrm flipV="1">
            <a:off x="7362334" y="1470581"/>
            <a:ext cx="0" cy="116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מלבן 61"/>
          <p:cNvSpPr/>
          <p:nvPr/>
        </p:nvSpPr>
        <p:spPr>
          <a:xfrm>
            <a:off x="6775514" y="744217"/>
            <a:ext cx="1173640" cy="597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 - 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מלבן 62"/>
          <p:cNvSpPr/>
          <p:nvPr/>
        </p:nvSpPr>
        <p:spPr>
          <a:xfrm>
            <a:off x="7362334" y="1725372"/>
            <a:ext cx="14611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index of the true tail of h3 and add 1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8282681" y="1664829"/>
            <a:ext cx="51386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011119" y="1654223"/>
            <a:ext cx="51386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63680" y="1690144"/>
            <a:ext cx="51386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52088" y="1730140"/>
            <a:ext cx="51386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4" name="מחבר חץ ישר 13"/>
          <p:cNvCxnSpPr>
            <a:stCxn id="15" idx="1"/>
          </p:cNvCxnSpPr>
          <p:nvPr/>
        </p:nvCxnSpPr>
        <p:spPr>
          <a:xfrm>
            <a:off x="2220472" y="1720445"/>
            <a:ext cx="1858469" cy="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20472" y="1458835"/>
            <a:ext cx="204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Enrich raw pairs with additional data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מלבן 20"/>
              <p:cNvSpPr/>
              <p:nvPr/>
            </p:nvSpPr>
            <p:spPr>
              <a:xfrm>
                <a:off x="4266089" y="663850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21" name="מלבן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89" y="663850"/>
                <a:ext cx="578099" cy="342736"/>
              </a:xfrm>
              <a:prstGeom prst="rect">
                <a:avLst/>
              </a:prstGeom>
              <a:blipFill>
                <a:blip r:embed="rId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מלבן 21"/>
              <p:cNvSpPr/>
              <p:nvPr/>
            </p:nvSpPr>
            <p:spPr>
              <a:xfrm>
                <a:off x="4266088" y="1007815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22" name="מלבן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88" y="1007815"/>
                <a:ext cx="578099" cy="342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מלבן 22"/>
              <p:cNvSpPr/>
              <p:nvPr/>
            </p:nvSpPr>
            <p:spPr>
              <a:xfrm>
                <a:off x="4266088" y="1354442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23" name="מלבן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88" y="1354442"/>
                <a:ext cx="578099" cy="342736"/>
              </a:xfrm>
              <a:prstGeom prst="rect">
                <a:avLst/>
              </a:prstGeom>
              <a:blipFill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מלבן 23"/>
              <p:cNvSpPr/>
              <p:nvPr/>
            </p:nvSpPr>
            <p:spPr>
              <a:xfrm>
                <a:off x="4265552" y="2057203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24" name="מלבן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52" y="2057203"/>
                <a:ext cx="578099" cy="342736"/>
              </a:xfrm>
              <a:prstGeom prst="rect">
                <a:avLst/>
              </a:prstGeom>
              <a:blipFill>
                <a:blip r:embed="rId5"/>
                <a:stretch>
                  <a:fillRect r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890388" y="1730706"/>
            <a:ext cx="51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מלבן 26"/>
              <p:cNvSpPr/>
              <p:nvPr/>
            </p:nvSpPr>
            <p:spPr>
              <a:xfrm>
                <a:off x="4855280" y="661054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27" name="מלבן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80" y="661054"/>
                <a:ext cx="578099" cy="342736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מלבן 27"/>
              <p:cNvSpPr/>
              <p:nvPr/>
            </p:nvSpPr>
            <p:spPr>
              <a:xfrm>
                <a:off x="4855279" y="1005045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28" name="מלבן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79" y="1005045"/>
                <a:ext cx="578099" cy="342736"/>
              </a:xfrm>
              <a:prstGeom prst="rect">
                <a:avLst/>
              </a:prstGeom>
              <a:blipFill>
                <a:blip r:embed="rId7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מלבן 28"/>
              <p:cNvSpPr/>
              <p:nvPr/>
            </p:nvSpPr>
            <p:spPr>
              <a:xfrm>
                <a:off x="4855279" y="1351646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29" name="מלבן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79" y="1351646"/>
                <a:ext cx="578099" cy="342736"/>
              </a:xfrm>
              <a:prstGeom prst="rect">
                <a:avLst/>
              </a:prstGeom>
              <a:blipFill>
                <a:blip r:embed="rId8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מלבן 29"/>
              <p:cNvSpPr/>
              <p:nvPr/>
            </p:nvSpPr>
            <p:spPr>
              <a:xfrm>
                <a:off x="4846981" y="2044063"/>
                <a:ext cx="597084" cy="35587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0" name="מלבן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81" y="2044063"/>
                <a:ext cx="597084" cy="3558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228576" y="373160"/>
            <a:ext cx="1138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Liabilities of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מלבן 31"/>
              <p:cNvSpPr/>
              <p:nvPr/>
            </p:nvSpPr>
            <p:spPr>
              <a:xfrm>
                <a:off x="5529236" y="660488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2" name="מלבן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236" y="660488"/>
                <a:ext cx="578099" cy="3427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מלבן 32"/>
              <p:cNvSpPr/>
              <p:nvPr/>
            </p:nvSpPr>
            <p:spPr>
              <a:xfrm>
                <a:off x="5529235" y="1014033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3" name="מלבן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235" y="1014033"/>
                <a:ext cx="578099" cy="3427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מלבן 33"/>
              <p:cNvSpPr/>
              <p:nvPr/>
            </p:nvSpPr>
            <p:spPr>
              <a:xfrm>
                <a:off x="5529235" y="1369323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4" name="מלבן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235" y="1369323"/>
                <a:ext cx="578099" cy="342736"/>
              </a:xfrm>
              <a:prstGeom prst="rect">
                <a:avLst/>
              </a:prstGeom>
              <a:blipFill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מלבן 34"/>
              <p:cNvSpPr/>
              <p:nvPr/>
            </p:nvSpPr>
            <p:spPr>
              <a:xfrm>
                <a:off x="5519971" y="2069988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5" name="מלבן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71" y="2069988"/>
                <a:ext cx="578099" cy="342736"/>
              </a:xfrm>
              <a:prstGeom prst="rect">
                <a:avLst/>
              </a:prstGeom>
              <a:blipFill>
                <a:blip r:embed="rId13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131143" y="1726944"/>
            <a:ext cx="51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מלבן 37"/>
              <p:cNvSpPr/>
              <p:nvPr/>
            </p:nvSpPr>
            <p:spPr>
              <a:xfrm>
                <a:off x="6152032" y="658148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8" name="מלבן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032" y="658148"/>
                <a:ext cx="578099" cy="342736"/>
              </a:xfrm>
              <a:prstGeom prst="rect">
                <a:avLst/>
              </a:prstGeom>
              <a:blipFill>
                <a:blip r:embed="rId1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מלבן 38"/>
              <p:cNvSpPr/>
              <p:nvPr/>
            </p:nvSpPr>
            <p:spPr>
              <a:xfrm>
                <a:off x="6152031" y="1002034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9" name="מלבן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031" y="1002034"/>
                <a:ext cx="578099" cy="3427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מלבן 39"/>
              <p:cNvSpPr/>
              <p:nvPr/>
            </p:nvSpPr>
            <p:spPr>
              <a:xfrm>
                <a:off x="6152031" y="1357703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0" name="מלבן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031" y="1357703"/>
                <a:ext cx="578099" cy="342736"/>
              </a:xfrm>
              <a:prstGeom prst="rect">
                <a:avLst/>
              </a:prstGeom>
              <a:blipFill>
                <a:blip r:embed="rId16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מלבן 40"/>
              <p:cNvSpPr/>
              <p:nvPr/>
            </p:nvSpPr>
            <p:spPr>
              <a:xfrm>
                <a:off x="6152031" y="2077202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1" name="מלבן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031" y="2077202"/>
                <a:ext cx="578099" cy="3427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5336517" y="361700"/>
            <a:ext cx="142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Value of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סוגר מסולסל ימני 44"/>
          <p:cNvSpPr/>
          <p:nvPr/>
        </p:nvSpPr>
        <p:spPr>
          <a:xfrm rot="5400000">
            <a:off x="5330381" y="1371720"/>
            <a:ext cx="246571" cy="2560283"/>
          </a:xfrm>
          <a:prstGeom prst="rightBrace">
            <a:avLst>
              <a:gd name="adj1" fmla="val 7926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617590" y="2744867"/>
            <a:ext cx="163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Characteristics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מלבן 72"/>
              <p:cNvSpPr/>
              <p:nvPr/>
            </p:nvSpPr>
            <p:spPr>
              <a:xfrm>
                <a:off x="7002946" y="678817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73" name="מלבן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946" y="678817"/>
                <a:ext cx="578099" cy="3427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מלבן 73"/>
              <p:cNvSpPr/>
              <p:nvPr/>
            </p:nvSpPr>
            <p:spPr>
              <a:xfrm>
                <a:off x="7002945" y="1025919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74" name="מלבן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945" y="1025919"/>
                <a:ext cx="578099" cy="3427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מלבן 74"/>
              <p:cNvSpPr/>
              <p:nvPr/>
            </p:nvSpPr>
            <p:spPr>
              <a:xfrm>
                <a:off x="7002945" y="1376806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75" name="מלבן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945" y="1376806"/>
                <a:ext cx="578099" cy="342736"/>
              </a:xfrm>
              <a:prstGeom prst="rect">
                <a:avLst/>
              </a:prstGeom>
              <a:blipFill>
                <a:blip r:embed="rId20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מלבן 75"/>
              <p:cNvSpPr/>
              <p:nvPr/>
            </p:nvSpPr>
            <p:spPr>
              <a:xfrm>
                <a:off x="7002671" y="2082353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76" name="מלבן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671" y="2082353"/>
                <a:ext cx="578099" cy="342736"/>
              </a:xfrm>
              <a:prstGeom prst="rect">
                <a:avLst/>
              </a:prstGeom>
              <a:blipFill>
                <a:blip r:embed="rId21"/>
                <a:stretch>
                  <a:fillRect r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7626540" y="1654223"/>
            <a:ext cx="51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מלבן 78"/>
              <p:cNvSpPr/>
              <p:nvPr/>
            </p:nvSpPr>
            <p:spPr>
              <a:xfrm>
                <a:off x="7621545" y="662969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79" name="מלבן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545" y="662969"/>
                <a:ext cx="578099" cy="342736"/>
              </a:xfrm>
              <a:prstGeom prst="rect">
                <a:avLst/>
              </a:prstGeom>
              <a:blipFill>
                <a:blip r:embed="rId2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מלבן 79"/>
              <p:cNvSpPr/>
              <p:nvPr/>
            </p:nvSpPr>
            <p:spPr>
              <a:xfrm>
                <a:off x="7621545" y="1025919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80" name="מלבן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545" y="1025919"/>
                <a:ext cx="578099" cy="3427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מלבן 80"/>
              <p:cNvSpPr/>
              <p:nvPr/>
            </p:nvSpPr>
            <p:spPr>
              <a:xfrm>
                <a:off x="7621545" y="1376806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81" name="מלבן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545" y="1376806"/>
                <a:ext cx="578099" cy="342736"/>
              </a:xfrm>
              <a:prstGeom prst="rect">
                <a:avLst/>
              </a:prstGeom>
              <a:blipFill>
                <a:blip r:embed="rId2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מלבן 81"/>
              <p:cNvSpPr/>
              <p:nvPr/>
            </p:nvSpPr>
            <p:spPr>
              <a:xfrm>
                <a:off x="7621545" y="2082353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82" name="מלבן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545" y="2082353"/>
                <a:ext cx="578099" cy="34273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6836527" y="157211"/>
            <a:ext cx="173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betweenness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centrality for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מלבן 83"/>
              <p:cNvSpPr/>
              <p:nvPr/>
            </p:nvSpPr>
            <p:spPr>
              <a:xfrm>
                <a:off x="8284177" y="659575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84" name="מלבן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177" y="659575"/>
                <a:ext cx="578099" cy="342736"/>
              </a:xfrm>
              <a:prstGeom prst="rect">
                <a:avLst/>
              </a:prstGeom>
              <a:blipFill>
                <a:blip r:embed="rId26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מלבן 84"/>
              <p:cNvSpPr/>
              <p:nvPr/>
            </p:nvSpPr>
            <p:spPr>
              <a:xfrm>
                <a:off x="8284176" y="1011427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85" name="מלבן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176" y="1011427"/>
                <a:ext cx="578099" cy="342736"/>
              </a:xfrm>
              <a:prstGeom prst="rect">
                <a:avLst/>
              </a:prstGeom>
              <a:blipFill>
                <a:blip r:embed="rId27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מלבן 85"/>
              <p:cNvSpPr/>
              <p:nvPr/>
            </p:nvSpPr>
            <p:spPr>
              <a:xfrm>
                <a:off x="8284950" y="1384231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86" name="מלבן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950" y="1384231"/>
                <a:ext cx="578099" cy="342736"/>
              </a:xfrm>
              <a:prstGeom prst="rect">
                <a:avLst/>
              </a:prstGeom>
              <a:blipFill>
                <a:blip r:embed="rId28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מלבן 86"/>
              <p:cNvSpPr/>
              <p:nvPr/>
            </p:nvSpPr>
            <p:spPr>
              <a:xfrm>
                <a:off x="8278899" y="2057969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87" name="מלבן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899" y="2057969"/>
                <a:ext cx="578099" cy="342736"/>
              </a:xfrm>
              <a:prstGeom prst="rect">
                <a:avLst/>
              </a:prstGeom>
              <a:blipFill>
                <a:blip r:embed="rId29"/>
                <a:stretch>
                  <a:fillRect r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8888546" y="1642076"/>
            <a:ext cx="51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מלבן 89"/>
              <p:cNvSpPr/>
              <p:nvPr/>
            </p:nvSpPr>
            <p:spPr>
              <a:xfrm>
                <a:off x="8888546" y="659575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90" name="מלבן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546" y="659575"/>
                <a:ext cx="578099" cy="342736"/>
              </a:xfrm>
              <a:prstGeom prst="rect">
                <a:avLst/>
              </a:prstGeom>
              <a:blipFill>
                <a:blip r:embed="rId30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מלבן 90"/>
              <p:cNvSpPr/>
              <p:nvPr/>
            </p:nvSpPr>
            <p:spPr>
              <a:xfrm>
                <a:off x="8888546" y="1018573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91" name="מלבן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546" y="1018573"/>
                <a:ext cx="578099" cy="342736"/>
              </a:xfrm>
              <a:prstGeom prst="rect">
                <a:avLst/>
              </a:prstGeom>
              <a:blipFill>
                <a:blip r:embed="rId31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מלבן 91"/>
              <p:cNvSpPr/>
              <p:nvPr/>
            </p:nvSpPr>
            <p:spPr>
              <a:xfrm>
                <a:off x="8889493" y="1385550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92" name="מלבן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493" y="1385550"/>
                <a:ext cx="578099" cy="34273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מלבן 92"/>
              <p:cNvSpPr/>
              <p:nvPr/>
            </p:nvSpPr>
            <p:spPr>
              <a:xfrm>
                <a:off x="8888545" y="2057969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93" name="מלבן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545" y="2057969"/>
                <a:ext cx="578099" cy="34273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8145239" y="152617"/>
            <a:ext cx="149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eigenvector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centrality of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סוגר מסולסל ימני 94"/>
          <p:cNvSpPr/>
          <p:nvPr/>
        </p:nvSpPr>
        <p:spPr>
          <a:xfrm rot="5400000">
            <a:off x="8141412" y="1450688"/>
            <a:ext cx="247055" cy="2434172"/>
          </a:xfrm>
          <a:prstGeom prst="rightBrace">
            <a:avLst>
              <a:gd name="adj1" fmla="val 72391"/>
              <a:gd name="adj2" fmla="val 4963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463111" y="2800920"/>
            <a:ext cx="163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Directors’ Network features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782422" y="1681091"/>
            <a:ext cx="51386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מלבן 97"/>
              <p:cNvSpPr/>
              <p:nvPr/>
            </p:nvSpPr>
            <p:spPr>
              <a:xfrm>
                <a:off x="9782422" y="675837"/>
                <a:ext cx="763534" cy="32178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98" name="מלבן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22" y="675837"/>
                <a:ext cx="763534" cy="321784"/>
              </a:xfrm>
              <a:prstGeom prst="rect">
                <a:avLst/>
              </a:prstGeom>
              <a:blipFill>
                <a:blip r:embed="rId34"/>
                <a:stretch>
                  <a:fillRect l="-2362" r="-157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מלבן 98"/>
              <p:cNvSpPr/>
              <p:nvPr/>
            </p:nvSpPr>
            <p:spPr>
              <a:xfrm>
                <a:off x="9783917" y="1027689"/>
                <a:ext cx="761785" cy="3565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99" name="מלבן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917" y="1027689"/>
                <a:ext cx="761785" cy="356542"/>
              </a:xfrm>
              <a:prstGeom prst="rect">
                <a:avLst/>
              </a:prstGeom>
              <a:blipFill>
                <a:blip r:embed="rId35"/>
                <a:stretch>
                  <a:fillRect l="-3150" r="-236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מלבן 99"/>
              <p:cNvSpPr/>
              <p:nvPr/>
            </p:nvSpPr>
            <p:spPr>
              <a:xfrm>
                <a:off x="9784690" y="1400493"/>
                <a:ext cx="760061" cy="3264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00" name="מלבן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690" y="1400493"/>
                <a:ext cx="760061" cy="326451"/>
              </a:xfrm>
              <a:prstGeom prst="rect">
                <a:avLst/>
              </a:prstGeom>
              <a:blipFill>
                <a:blip r:embed="rId36"/>
                <a:stretch>
                  <a:fillRect l="-3150" r="-2362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מלבן 100"/>
              <p:cNvSpPr/>
              <p:nvPr/>
            </p:nvSpPr>
            <p:spPr>
              <a:xfrm>
                <a:off x="9778640" y="2074230"/>
                <a:ext cx="766112" cy="3673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>
          <p:sp>
            <p:nvSpPr>
              <p:cNvPr id="101" name="מלבן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640" y="2074230"/>
                <a:ext cx="766112" cy="367300"/>
              </a:xfrm>
              <a:prstGeom prst="rect">
                <a:avLst/>
              </a:prstGeom>
              <a:blipFill>
                <a:blip r:embed="rId37"/>
                <a:stretch>
                  <a:fillRect l="-9375" r="-9375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10662186" y="1688591"/>
            <a:ext cx="51386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מלבן 112"/>
              <p:cNvSpPr/>
              <p:nvPr/>
            </p:nvSpPr>
            <p:spPr>
              <a:xfrm>
                <a:off x="10662186" y="683337"/>
                <a:ext cx="763534" cy="32178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13" name="מלבן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186" y="683337"/>
                <a:ext cx="763534" cy="321784"/>
              </a:xfrm>
              <a:prstGeom prst="rect">
                <a:avLst/>
              </a:prstGeom>
              <a:blipFill>
                <a:blip r:embed="rId38"/>
                <a:stretch>
                  <a:fillRect l="-2362" r="-157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מלבן 113"/>
              <p:cNvSpPr/>
              <p:nvPr/>
            </p:nvSpPr>
            <p:spPr>
              <a:xfrm>
                <a:off x="10663681" y="1035189"/>
                <a:ext cx="761785" cy="3565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14" name="מלבן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681" y="1035189"/>
                <a:ext cx="761785" cy="356542"/>
              </a:xfrm>
              <a:prstGeom prst="rect">
                <a:avLst/>
              </a:prstGeom>
              <a:blipFill>
                <a:blip r:embed="rId39"/>
                <a:stretch>
                  <a:fillRect l="-2362" r="-31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מלבן 114"/>
              <p:cNvSpPr/>
              <p:nvPr/>
            </p:nvSpPr>
            <p:spPr>
              <a:xfrm>
                <a:off x="10664454" y="1407993"/>
                <a:ext cx="760061" cy="3264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15" name="מלבן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454" y="1407993"/>
                <a:ext cx="760061" cy="326451"/>
              </a:xfrm>
              <a:prstGeom prst="rect">
                <a:avLst/>
              </a:prstGeom>
              <a:blipFill>
                <a:blip r:embed="rId40"/>
                <a:stretch>
                  <a:fillRect l="-2362" r="-3150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מלבן 115"/>
              <p:cNvSpPr/>
              <p:nvPr/>
            </p:nvSpPr>
            <p:spPr>
              <a:xfrm>
                <a:off x="10658404" y="2081730"/>
                <a:ext cx="766112" cy="3673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>
          <p:sp>
            <p:nvSpPr>
              <p:cNvPr id="116" name="מלבן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404" y="2081730"/>
                <a:ext cx="766112" cy="367300"/>
              </a:xfrm>
              <a:prstGeom prst="rect">
                <a:avLst/>
              </a:prstGeom>
              <a:blipFill>
                <a:blip r:embed="rId41"/>
                <a:stretch>
                  <a:fillRect l="-9375" r="-9375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/>
          <p:cNvSpPr txBox="1"/>
          <p:nvPr/>
        </p:nvSpPr>
        <p:spPr>
          <a:xfrm>
            <a:off x="9556844" y="180148"/>
            <a:ext cx="120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utual directors of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460089" y="-25401"/>
            <a:ext cx="1237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eighted mutual directors of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סוגר מסולסל ימני 118"/>
          <p:cNvSpPr/>
          <p:nvPr/>
        </p:nvSpPr>
        <p:spPr>
          <a:xfrm rot="5400000">
            <a:off x="10458395" y="1767775"/>
            <a:ext cx="265554" cy="1666686"/>
          </a:xfrm>
          <a:prstGeom prst="rightBrace">
            <a:avLst>
              <a:gd name="adj1" fmla="val 72391"/>
              <a:gd name="adj2" fmla="val 4963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9778640" y="2800920"/>
            <a:ext cx="163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Directors’ features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31564" y="1681179"/>
            <a:ext cx="51386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מלבן 121"/>
              <p:cNvSpPr/>
              <p:nvPr/>
            </p:nvSpPr>
            <p:spPr>
              <a:xfrm>
                <a:off x="933973" y="654885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22" name="מלבן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73" y="654885"/>
                <a:ext cx="578099" cy="342736"/>
              </a:xfrm>
              <a:prstGeom prst="rect">
                <a:avLst/>
              </a:prstGeom>
              <a:blipFill>
                <a:blip r:embed="rId42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מלבן 122"/>
              <p:cNvSpPr/>
              <p:nvPr/>
            </p:nvSpPr>
            <p:spPr>
              <a:xfrm>
                <a:off x="933972" y="998850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23" name="מלבן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72" y="998850"/>
                <a:ext cx="578099" cy="342736"/>
              </a:xfrm>
              <a:prstGeom prst="rect">
                <a:avLst/>
              </a:prstGeom>
              <a:blipFill>
                <a:blip r:embed="rId43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מלבן 123"/>
              <p:cNvSpPr/>
              <p:nvPr/>
            </p:nvSpPr>
            <p:spPr>
              <a:xfrm>
                <a:off x="933972" y="1345477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24" name="מלבן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72" y="1345477"/>
                <a:ext cx="578099" cy="342736"/>
              </a:xfrm>
              <a:prstGeom prst="rect">
                <a:avLst/>
              </a:prstGeom>
              <a:blipFill>
                <a:blip r:embed="rId4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מלבן 124"/>
              <p:cNvSpPr/>
              <p:nvPr/>
            </p:nvSpPr>
            <p:spPr>
              <a:xfrm>
                <a:off x="914648" y="2048237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25" name="מלבן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48" y="2048237"/>
                <a:ext cx="578099" cy="342736"/>
              </a:xfrm>
              <a:prstGeom prst="rect">
                <a:avLst/>
              </a:prstGeom>
              <a:blipFill>
                <a:blip r:embed="rId45"/>
                <a:stretch>
                  <a:fillRect r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1558272" y="1721741"/>
            <a:ext cx="51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מלבן 126"/>
              <p:cNvSpPr/>
              <p:nvPr/>
            </p:nvSpPr>
            <p:spPr>
              <a:xfrm>
                <a:off x="1523164" y="652089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27" name="מלבן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164" y="652089"/>
                <a:ext cx="578099" cy="342736"/>
              </a:xfrm>
              <a:prstGeom prst="rect">
                <a:avLst/>
              </a:prstGeom>
              <a:blipFill>
                <a:blip r:embed="rId46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מלבן 127"/>
              <p:cNvSpPr/>
              <p:nvPr/>
            </p:nvSpPr>
            <p:spPr>
              <a:xfrm>
                <a:off x="1523163" y="996080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28" name="מלבן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163" y="996080"/>
                <a:ext cx="578099" cy="342736"/>
              </a:xfrm>
              <a:prstGeom prst="rect">
                <a:avLst/>
              </a:prstGeom>
              <a:blipFill>
                <a:blip r:embed="rId47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מלבן 128"/>
              <p:cNvSpPr/>
              <p:nvPr/>
            </p:nvSpPr>
            <p:spPr>
              <a:xfrm>
                <a:off x="1523163" y="1342681"/>
                <a:ext cx="578099" cy="34273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29" name="מלבן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163" y="1342681"/>
                <a:ext cx="578099" cy="342736"/>
              </a:xfrm>
              <a:prstGeom prst="rect">
                <a:avLst/>
              </a:prstGeom>
              <a:blipFill>
                <a:blip r:embed="rId48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מלבן 129"/>
              <p:cNvSpPr/>
              <p:nvPr/>
            </p:nvSpPr>
            <p:spPr>
              <a:xfrm>
                <a:off x="1514865" y="2035098"/>
                <a:ext cx="597084" cy="35587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30" name="מלבן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865" y="2035098"/>
                <a:ext cx="597084" cy="35587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879011" y="329692"/>
            <a:ext cx="679261" cy="314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433466" y="329692"/>
            <a:ext cx="679261" cy="314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סוגר מסולסל ימני 133"/>
          <p:cNvSpPr/>
          <p:nvPr/>
        </p:nvSpPr>
        <p:spPr>
          <a:xfrm rot="5400000">
            <a:off x="1401686" y="2004756"/>
            <a:ext cx="238220" cy="1160932"/>
          </a:xfrm>
          <a:prstGeom prst="rightBrace">
            <a:avLst>
              <a:gd name="adj1" fmla="val 7926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 rot="20607149">
            <a:off x="3761079" y="3818540"/>
            <a:ext cx="163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into </a:t>
            </a:r>
          </a:p>
          <a:p>
            <a:pPr algn="l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5008" y="2771061"/>
            <a:ext cx="163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M&amp;A 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מחבר חץ ישר 137"/>
          <p:cNvCxnSpPr/>
          <p:nvPr/>
        </p:nvCxnSpPr>
        <p:spPr>
          <a:xfrm flipH="1">
            <a:off x="2696066" y="3268083"/>
            <a:ext cx="4421911" cy="139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55493" y="5431236"/>
            <a:ext cx="51386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מלבן 150"/>
              <p:cNvSpPr/>
              <p:nvPr/>
            </p:nvSpPr>
            <p:spPr>
              <a:xfrm>
                <a:off x="839731" y="4419453"/>
                <a:ext cx="763534" cy="321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/>
              </a:p>
            </p:txBody>
          </p:sp>
        </mc:Choice>
        <mc:Fallback>
          <p:sp>
            <p:nvSpPr>
              <p:cNvPr id="151" name="מלבן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31" y="4419453"/>
                <a:ext cx="763534" cy="321784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מלבן 151"/>
              <p:cNvSpPr/>
              <p:nvPr/>
            </p:nvSpPr>
            <p:spPr>
              <a:xfrm>
                <a:off x="841226" y="4771305"/>
                <a:ext cx="761785" cy="35654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/>
              </a:p>
            </p:txBody>
          </p:sp>
        </mc:Choice>
        <mc:Fallback>
          <p:sp>
            <p:nvSpPr>
              <p:cNvPr id="152" name="מלבן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6" y="4771305"/>
                <a:ext cx="761785" cy="35654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מלבן 152"/>
              <p:cNvSpPr/>
              <p:nvPr/>
            </p:nvSpPr>
            <p:spPr>
              <a:xfrm>
                <a:off x="841999" y="5144109"/>
                <a:ext cx="760061" cy="3264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53" name="מלבן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99" y="5144109"/>
                <a:ext cx="760061" cy="326451"/>
              </a:xfrm>
              <a:prstGeom prst="rect">
                <a:avLst/>
              </a:prstGeom>
              <a:blipFill>
                <a:blip r:embed="rId5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מלבן 153"/>
              <p:cNvSpPr/>
              <p:nvPr/>
            </p:nvSpPr>
            <p:spPr>
              <a:xfrm>
                <a:off x="835949" y="5817846"/>
                <a:ext cx="766112" cy="3673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b="0" dirty="0" smtClean="0"/>
              </a:p>
            </p:txBody>
          </p:sp>
        </mc:Choice>
        <mc:Fallback>
          <p:sp>
            <p:nvSpPr>
              <p:cNvPr id="154" name="מלבן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49" y="5817846"/>
                <a:ext cx="766112" cy="36730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extBox 154"/>
          <p:cNvSpPr txBox="1"/>
          <p:nvPr/>
        </p:nvSpPr>
        <p:spPr>
          <a:xfrm>
            <a:off x="1812212" y="5467037"/>
            <a:ext cx="51386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מלבן 155"/>
              <p:cNvSpPr/>
              <p:nvPr/>
            </p:nvSpPr>
            <p:spPr>
              <a:xfrm>
                <a:off x="1719495" y="4426953"/>
                <a:ext cx="763534" cy="321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56" name="מלבן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495" y="4426953"/>
                <a:ext cx="763534" cy="321784"/>
              </a:xfrm>
              <a:prstGeom prst="rect">
                <a:avLst/>
              </a:prstGeom>
              <a:blipFill>
                <a:blip r:embed="rId54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מלבן 156"/>
              <p:cNvSpPr/>
              <p:nvPr/>
            </p:nvSpPr>
            <p:spPr>
              <a:xfrm>
                <a:off x="1715713" y="4771305"/>
                <a:ext cx="761785" cy="35654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57" name="מלבן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713" y="4771305"/>
                <a:ext cx="761785" cy="356542"/>
              </a:xfrm>
              <a:prstGeom prst="rect">
                <a:avLst/>
              </a:prstGeom>
              <a:blipFill>
                <a:blip r:embed="rId5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מלבן 157"/>
              <p:cNvSpPr/>
              <p:nvPr/>
            </p:nvSpPr>
            <p:spPr>
              <a:xfrm>
                <a:off x="1717437" y="5150415"/>
                <a:ext cx="760061" cy="3264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58" name="מלבן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37" y="5150415"/>
                <a:ext cx="760061" cy="326451"/>
              </a:xfrm>
              <a:prstGeom prst="rect">
                <a:avLst/>
              </a:prstGeom>
              <a:blipFill>
                <a:blip r:embed="rId5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מלבן 158"/>
              <p:cNvSpPr/>
              <p:nvPr/>
            </p:nvSpPr>
            <p:spPr>
              <a:xfrm>
                <a:off x="1715713" y="5825346"/>
                <a:ext cx="766112" cy="3673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600" b="0" dirty="0" smtClean="0"/>
              </a:p>
            </p:txBody>
          </p:sp>
        </mc:Choice>
        <mc:Fallback>
          <p:sp>
            <p:nvSpPr>
              <p:cNvPr id="159" name="מלבן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713" y="5825346"/>
                <a:ext cx="766112" cy="36730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מחבר חץ ישר 162"/>
          <p:cNvCxnSpPr/>
          <p:nvPr/>
        </p:nvCxnSpPr>
        <p:spPr>
          <a:xfrm>
            <a:off x="2696066" y="5431236"/>
            <a:ext cx="270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357737" y="5144109"/>
            <a:ext cx="163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the right column for scores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715539" y="5467037"/>
            <a:ext cx="51386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מלבן 166"/>
              <p:cNvSpPr/>
              <p:nvPr/>
            </p:nvSpPr>
            <p:spPr>
              <a:xfrm>
                <a:off x="5622822" y="4426953"/>
                <a:ext cx="763534" cy="321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67" name="מלבן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22" y="4426953"/>
                <a:ext cx="763534" cy="32178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מלבן 167"/>
              <p:cNvSpPr/>
              <p:nvPr/>
            </p:nvSpPr>
            <p:spPr>
              <a:xfrm>
                <a:off x="5619040" y="4771305"/>
                <a:ext cx="761785" cy="35654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68" name="מלבן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040" y="4771305"/>
                <a:ext cx="761785" cy="35654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מלבן 168"/>
              <p:cNvSpPr/>
              <p:nvPr/>
            </p:nvSpPr>
            <p:spPr>
              <a:xfrm>
                <a:off x="5620764" y="5150415"/>
                <a:ext cx="760061" cy="3264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69" name="מלבן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764" y="5150415"/>
                <a:ext cx="760061" cy="326451"/>
              </a:xfrm>
              <a:prstGeom prst="rect">
                <a:avLst/>
              </a:prstGeom>
              <a:blipFill>
                <a:blip r:embed="rId6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מלבן 169"/>
              <p:cNvSpPr/>
              <p:nvPr/>
            </p:nvSpPr>
            <p:spPr>
              <a:xfrm>
                <a:off x="5619040" y="5825346"/>
                <a:ext cx="766112" cy="3673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600" b="0" dirty="0" smtClean="0"/>
              </a:p>
            </p:txBody>
          </p:sp>
        </mc:Choice>
        <mc:Fallback>
          <p:sp>
            <p:nvSpPr>
              <p:cNvPr id="170" name="מלבן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040" y="5825346"/>
                <a:ext cx="766112" cy="367300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/>
          <p:cNvSpPr txBox="1"/>
          <p:nvPr/>
        </p:nvSpPr>
        <p:spPr>
          <a:xfrm>
            <a:off x="777969" y="3727613"/>
            <a:ext cx="976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Probability for 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648732" y="3738897"/>
            <a:ext cx="976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Probability for 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511683" y="3946954"/>
            <a:ext cx="976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Model’s Scores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2348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594</Words>
  <Application>Microsoft Office PowerPoint</Application>
  <PresentationFormat>מסך רחב</PresentationFormat>
  <Paragraphs>119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ThinkBook</dc:creator>
  <cp:lastModifiedBy>ThinkBook</cp:lastModifiedBy>
  <cp:revision>17</cp:revision>
  <dcterms:created xsi:type="dcterms:W3CDTF">2024-06-19T14:12:42Z</dcterms:created>
  <dcterms:modified xsi:type="dcterms:W3CDTF">2024-06-20T08:36:36Z</dcterms:modified>
</cp:coreProperties>
</file>