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4:38:18.55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4:38:19.56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4:38:19.78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4:38:20.17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14:38:20.39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119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334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51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2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850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687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3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87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466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06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12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65907B-3B93-4E08-B9E3-ED6D5F24D9F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D59CABF-1F13-4DB4-A6F8-BD298C1EAC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098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M-nxR-OkVDuMJw82YBRrnA" TargetMode="External"/><Relationship Id="rId2" Type="http://schemas.openxmlformats.org/officeDocument/2006/relationships/hyperlink" Target="https://www.google.com/url?sa=t&amp;rct=j&amp;q=&amp;esrc=s&amp;source=web&amp;cd=&amp;ved=2ahUKEwjuoff22-yFAxXxBxAIHSxVBGAQFnoECBEQAQ&amp;url=https%3A%2F%2Fwww.instagram.com%2Fskryabinband%2F&amp;usg=AOvVaw24SN3oyn5DzOeMmTW9_FyU&amp;opi=89978449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acebook.com/skryabinofficial/?locale=uk_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4C726-679C-AF7D-671D-07E784C20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33131"/>
            <a:ext cx="8991600" cy="1645920"/>
          </a:xfrm>
        </p:spPr>
        <p:txBody>
          <a:bodyPr/>
          <a:lstStyle/>
          <a:p>
            <a:r>
              <a:rPr lang="uk-UA" dirty="0"/>
              <a:t>Український співак Кузьма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Рукописні дані 3">
                <a:extLst>
                  <a:ext uri="{FF2B5EF4-FFF2-40B4-BE49-F238E27FC236}">
                    <a16:creationId xmlns:a16="http://schemas.microsoft.com/office/drawing/2014/main" id="{E119A262-0465-4086-774C-19486556BB09}"/>
                  </a:ext>
                </a:extLst>
              </p14:cNvPr>
              <p14:cNvContentPartPr/>
              <p14:nvPr/>
            </p14:nvContentPartPr>
            <p14:xfrm>
              <a:off x="4010697" y="1556091"/>
              <a:ext cx="360" cy="360"/>
            </p14:xfrm>
          </p:contentPart>
        </mc:Choice>
        <mc:Fallback>
          <p:pic>
            <p:nvPicPr>
              <p:cNvPr id="4" name="Рукописні дані 3">
                <a:extLst>
                  <a:ext uri="{FF2B5EF4-FFF2-40B4-BE49-F238E27FC236}">
                    <a16:creationId xmlns:a16="http://schemas.microsoft.com/office/drawing/2014/main" id="{E119A262-0465-4086-774C-19486556BB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2057" y="1502091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B9A944B6-FA74-2575-A183-713D8660D2AC}"/>
              </a:ext>
            </a:extLst>
          </p:cNvPr>
          <p:cNvGrpSpPr/>
          <p:nvPr/>
        </p:nvGrpSpPr>
        <p:grpSpPr>
          <a:xfrm>
            <a:off x="4443417" y="-1011069"/>
            <a:ext cx="360" cy="360"/>
            <a:chOff x="4443417" y="-1011069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5" name="Рукописні дані 4">
                  <a:extLst>
                    <a:ext uri="{FF2B5EF4-FFF2-40B4-BE49-F238E27FC236}">
                      <a16:creationId xmlns:a16="http://schemas.microsoft.com/office/drawing/2014/main" id="{9699BF6B-C11A-52E1-4BCF-44A1F1E7F6BF}"/>
                    </a:ext>
                  </a:extLst>
                </p14:cNvPr>
                <p14:cNvContentPartPr/>
                <p14:nvPr/>
              </p14:nvContentPartPr>
              <p14:xfrm>
                <a:off x="4443417" y="-1011069"/>
                <a:ext cx="360" cy="360"/>
              </p14:xfrm>
            </p:contentPart>
          </mc:Choice>
          <mc:Fallback>
            <p:pic>
              <p:nvPicPr>
                <p:cNvPr id="5" name="Рукописні дані 4">
                  <a:extLst>
                    <a:ext uri="{FF2B5EF4-FFF2-40B4-BE49-F238E27FC236}">
                      <a16:creationId xmlns:a16="http://schemas.microsoft.com/office/drawing/2014/main" id="{9699BF6B-C11A-52E1-4BCF-44A1F1E7F6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4777" y="-1064709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6" name="Рукописні дані 5">
                  <a:extLst>
                    <a:ext uri="{FF2B5EF4-FFF2-40B4-BE49-F238E27FC236}">
                      <a16:creationId xmlns:a16="http://schemas.microsoft.com/office/drawing/2014/main" id="{D14008BF-5854-21C2-C06C-D9F87AE9A185}"/>
                    </a:ext>
                  </a:extLst>
                </p14:cNvPr>
                <p14:cNvContentPartPr/>
                <p14:nvPr/>
              </p14:nvContentPartPr>
              <p14:xfrm>
                <a:off x="4443417" y="-1011069"/>
                <a:ext cx="360" cy="360"/>
              </p14:xfrm>
            </p:contentPart>
          </mc:Choice>
          <mc:Fallback>
            <p:pic>
              <p:nvPicPr>
                <p:cNvPr id="6" name="Рукописні дані 5">
                  <a:extLst>
                    <a:ext uri="{FF2B5EF4-FFF2-40B4-BE49-F238E27FC236}">
                      <a16:creationId xmlns:a16="http://schemas.microsoft.com/office/drawing/2014/main" id="{D14008BF-5854-21C2-C06C-D9F87AE9A1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4777" y="-1064709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4D129D26-F248-B04A-99B6-7BA95A06D934}"/>
                    </a:ext>
                  </a:extLst>
                </p14:cNvPr>
                <p14:cNvContentPartPr/>
                <p14:nvPr/>
              </p14:nvContentPartPr>
              <p14:xfrm>
                <a:off x="4443417" y="-1011069"/>
                <a:ext cx="360" cy="360"/>
              </p14:xfrm>
            </p:contentPart>
          </mc:Choice>
          <mc:Fallback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4D129D26-F248-B04A-99B6-7BA95A06D9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4777" y="-1064709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C3799872-31F5-99FE-4607-AE06FCFA603A}"/>
                    </a:ext>
                  </a:extLst>
                </p14:cNvPr>
                <p14:cNvContentPartPr/>
                <p14:nvPr/>
              </p14:nvContentPartPr>
              <p14:xfrm>
                <a:off x="4443417" y="-1011069"/>
                <a:ext cx="360" cy="360"/>
              </p14:xfrm>
            </p:contentPart>
          </mc:Choice>
          <mc:Fallback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C3799872-31F5-99FE-4607-AE06FCFA60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4777" y="-1064709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096F6A-5563-0BEB-758D-6641A69672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44" y="2892787"/>
            <a:ext cx="5292711" cy="3232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1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EF951-764D-F6A7-82DD-C7C874714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531" y="445649"/>
            <a:ext cx="7976937" cy="1078351"/>
          </a:xfrm>
        </p:spPr>
        <p:txBody>
          <a:bodyPr/>
          <a:lstStyle/>
          <a:p>
            <a:r>
              <a:rPr lang="uk-UA" dirty="0"/>
              <a:t>Фото </a:t>
            </a:r>
            <a:r>
              <a:rPr lang="uk-UA" dirty="0" err="1"/>
              <a:t>кузьми</a:t>
            </a: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392475-DA39-F26F-61A1-7791C2507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42" y="1831921"/>
            <a:ext cx="2435378" cy="3659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5FB781-9DAF-72B0-AE7B-A1CDF75C7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56" y="2277372"/>
            <a:ext cx="2752575" cy="4134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557742-A240-DE5A-B045-67F91B5B6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67" y="1831921"/>
            <a:ext cx="3111787" cy="3194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88CE4F-D435-A353-09E9-141A880CD0BF}"/>
              </a:ext>
            </a:extLst>
          </p:cNvPr>
          <p:cNvSpPr txBox="1"/>
          <p:nvPr/>
        </p:nvSpPr>
        <p:spPr>
          <a:xfrm>
            <a:off x="10632557" y="6043019"/>
            <a:ext cx="155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Bahnschrift Light SemiCondensed" panose="020B0502040204020203" pitchFamily="34" charset="0"/>
                <a:hlinkClick r:id="rId5" action="ppaction://hlinksldjump"/>
              </a:rPr>
              <a:t>Перехід</a:t>
            </a:r>
            <a:endParaRPr lang="uk-UA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2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 dir="r"/>
      </p:transition>
    </mc:Choice>
    <mc:Fallback>
      <p:transition spd="slow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C8714-DF90-9C3F-4E7F-520B1221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52" y="253144"/>
            <a:ext cx="4608095" cy="1110435"/>
          </a:xfrm>
        </p:spPr>
        <p:txBody>
          <a:bodyPr/>
          <a:lstStyle/>
          <a:p>
            <a:r>
              <a:rPr lang="uk-UA" dirty="0"/>
              <a:t>біографія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F8ACE2A-4899-32FB-CDB0-F726CA10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0042" y="1411706"/>
            <a:ext cx="7280009" cy="54944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Народився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17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серпня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1968 року в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Самборі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на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Львівщині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Історія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життя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Андрія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надалі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була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тісно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пов'язана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з гуртом «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Скрябін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». У 2000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році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був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ведучим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власного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хіт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-параду «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Гаряча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сімка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»,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який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проіснував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до 2002 року. У 2000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році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Кузьма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посварився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з Ростиславом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Домішевським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(Рой, Ростик).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Промайнула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чутка про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розпад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«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Скрябіна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».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Після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того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Андрій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почав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набирати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обертів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у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популярності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а Рой почав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займатися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переважно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адміністративними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справами гурту.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Стосунки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між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ними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охололи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algn="just"/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За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офіційною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версією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МВС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України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2 лютого 2015 року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відбулося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зіткнення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позашляховика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Toyota Sequoia,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за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кермом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якого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перебував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співак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DE170F-706A-EBBA-5F2F-7666A2B0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9" y="2014964"/>
            <a:ext cx="4446769" cy="3335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81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29E50-F1F4-FB31-5F8D-AE82E000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194" y="198197"/>
            <a:ext cx="6801612" cy="1042256"/>
          </a:xfrm>
        </p:spPr>
        <p:txBody>
          <a:bodyPr/>
          <a:lstStyle/>
          <a:p>
            <a:r>
              <a:rPr lang="uk-UA" dirty="0"/>
              <a:t>Досягнення </a:t>
            </a:r>
            <a:r>
              <a:rPr lang="uk-UA" dirty="0" err="1"/>
              <a:t>скрябіна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9D3C5FE-3AA5-F63C-B179-B4BDD2E8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737" y="1405469"/>
            <a:ext cx="7407442" cy="5158538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Звання Герой України з удостоєнням ордена Держави (17 серпня 2020, посмертно) — за визначні особисті заслуги у формуванні вітчизняного культурного простору, вагомий внесок у розвиток національного музичного мистецтва, багаторічну плідну творчу та громадську діяльність.</a:t>
            </a:r>
          </a:p>
          <a:p>
            <a:pPr algn="just"/>
            <a:r>
              <a:rPr lang="uk-UA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Орден «За заслуги» І ст. (29 жовтня 2015, посмертно) — за значний особистий внесок у розвиток національної культури, збагачення вітчизняного музичного мистецтва, багаторічну плідну творчу діяльність.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98D3BD-B661-3ED6-1EEC-2B6C383F4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8" y="1405469"/>
            <a:ext cx="2707105" cy="4737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44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r"/>
      </p:transition>
    </mc:Choice>
    <mc:Fallback>
      <p:transition spd="slow">
        <p:push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801C-D8C5-CE49-F13D-E49EB78A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35164"/>
            <a:ext cx="4486656" cy="1141497"/>
          </a:xfrm>
        </p:spPr>
        <p:txBody>
          <a:bodyPr>
            <a:normAutofit/>
          </a:bodyPr>
          <a:lstStyle/>
          <a:p>
            <a:r>
              <a:rPr lang="uk-UA" dirty="0"/>
              <a:t>Контактна </a:t>
            </a:r>
            <a:br>
              <a:rPr lang="uk-UA" dirty="0"/>
            </a:br>
            <a:r>
              <a:rPr lang="uk-UA" dirty="0"/>
              <a:t>інформація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57ACC8E-95E0-9939-52B1-18A81ADF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5" y="1434542"/>
            <a:ext cx="4028173" cy="3542739"/>
          </a:xfrm>
        </p:spPr>
        <p:txBody>
          <a:bodyPr/>
          <a:lstStyle/>
          <a:p>
            <a:endParaRPr lang="uk-UA" dirty="0"/>
          </a:p>
          <a:p>
            <a:r>
              <a:rPr lang="uk-UA" sz="4400" dirty="0" err="1">
                <a:latin typeface="Bahnschrift Light SemiCondensed" panose="020B0502040204020203" pitchFamily="34" charset="0"/>
                <a:hlinkClick r:id="rId2"/>
              </a:rPr>
              <a:t>Інстаграм</a:t>
            </a:r>
            <a:endParaRPr lang="uk-UA" sz="4400" dirty="0">
              <a:latin typeface="Bahnschrift Light SemiCondensed" panose="020B0502040204020203" pitchFamily="34" charset="0"/>
            </a:endParaRPr>
          </a:p>
          <a:p>
            <a:r>
              <a:rPr lang="uk-UA" sz="4400" dirty="0" err="1">
                <a:latin typeface="Bahnschrift Light SemiCondensed" panose="020B0502040204020203" pitchFamily="34" charset="0"/>
                <a:hlinkClick r:id="rId3"/>
              </a:rPr>
              <a:t>Ютуб</a:t>
            </a:r>
            <a:r>
              <a:rPr lang="uk-UA" sz="4400" dirty="0">
                <a:latin typeface="Bahnschrift Light SemiCondensed" panose="020B0502040204020203" pitchFamily="34" charset="0"/>
              </a:rPr>
              <a:t> </a:t>
            </a:r>
          </a:p>
          <a:p>
            <a:r>
              <a:rPr lang="uk-UA" sz="4400" dirty="0">
                <a:latin typeface="Bahnschrift Light SemiCondensed" panose="020B0502040204020203" pitchFamily="34" charset="0"/>
                <a:hlinkClick r:id="rId4"/>
              </a:rPr>
              <a:t>Фейсбук</a:t>
            </a:r>
            <a:endParaRPr lang="uk-UA" sz="44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Кнопка дії: перейти на початок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2B8726A-6DCD-FB98-254E-CF10483E88C0}"/>
              </a:ext>
            </a:extLst>
          </p:cNvPr>
          <p:cNvSpPr/>
          <p:nvPr/>
        </p:nvSpPr>
        <p:spPr>
          <a:xfrm>
            <a:off x="10491537" y="5791200"/>
            <a:ext cx="1203158" cy="545432"/>
          </a:xfrm>
          <a:prstGeom prst="actionButtonBeginn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098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/>
      </p:transition>
    </mc:Choice>
    <mc:Fallback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Посилка">
  <a:themeElements>
    <a:clrScheme name="Поси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и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и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TM10001115[[fn=Посилка]]</Template>
  <TotalTime>51</TotalTime>
  <Words>193</Words>
  <Application>Microsoft Office PowerPoint</Application>
  <PresentationFormat>Широкий екран</PresentationFormat>
  <Paragraphs>14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Arial</vt:lpstr>
      <vt:lpstr>Bahnschrift Light SemiCondensed</vt:lpstr>
      <vt:lpstr>Corbel</vt:lpstr>
      <vt:lpstr>Gill Sans MT</vt:lpstr>
      <vt:lpstr>Посилка</vt:lpstr>
      <vt:lpstr>Український співак Кузьма</vt:lpstr>
      <vt:lpstr>Фото кузьми</vt:lpstr>
      <vt:lpstr>біографія</vt:lpstr>
      <vt:lpstr>Досягнення скрябіна</vt:lpstr>
      <vt:lpstr>Контактна  інформація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Український співак Кузьма</dc:title>
  <dc:creator>Yulia Karavan</dc:creator>
  <cp:lastModifiedBy>Yulia Karavan</cp:lastModifiedBy>
  <cp:revision>1</cp:revision>
  <dcterms:created xsi:type="dcterms:W3CDTF">2024-05-01T14:34:53Z</dcterms:created>
  <dcterms:modified xsi:type="dcterms:W3CDTF">2024-05-01T15:26:00Z</dcterms:modified>
</cp:coreProperties>
</file>