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53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27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846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03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795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7964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535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1861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5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44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30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53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2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39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656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73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62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39CC-BE21-4249-9D59-80A3D0B6A5F3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0EC6-2A73-4FB8-84E7-4DA06F2E9E2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870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724B7-1F39-F16E-F579-136D40D69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2DAFBBE-7F0A-0EF3-487E-279424497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</a:p>
        </p:txBody>
      </p:sp>
    </p:spTree>
    <p:extLst>
      <p:ext uri="{BB962C8B-B14F-4D97-AF65-F5344CB8AC3E}">
        <p14:creationId xmlns:p14="http://schemas.microsoft.com/office/powerpoint/2010/main" val="369374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ілінія: фігура 15">
            <a:extLst>
              <a:ext uri="{FF2B5EF4-FFF2-40B4-BE49-F238E27FC236}">
                <a16:creationId xmlns:a16="http://schemas.microsoft.com/office/drawing/2014/main" id="{03CEB42C-B316-14A2-08C4-9E7B25C8C4E6}"/>
              </a:ext>
            </a:extLst>
          </p:cNvPr>
          <p:cNvSpPr/>
          <p:nvPr/>
        </p:nvSpPr>
        <p:spPr>
          <a:xfrm>
            <a:off x="0" y="4545495"/>
            <a:ext cx="12159916" cy="1719698"/>
          </a:xfrm>
          <a:custGeom>
            <a:avLst/>
            <a:gdLst>
              <a:gd name="connsiteX0" fmla="*/ 0 w 12159916"/>
              <a:gd name="connsiteY0" fmla="*/ 1719698 h 1719698"/>
              <a:gd name="connsiteX1" fmla="*/ 6320589 w 12159916"/>
              <a:gd name="connsiteY1" fmla="*/ 853424 h 1719698"/>
              <a:gd name="connsiteX2" fmla="*/ 12159916 w 12159916"/>
              <a:gd name="connsiteY2" fmla="*/ 725088 h 1719698"/>
              <a:gd name="connsiteX3" fmla="*/ 12159916 w 12159916"/>
              <a:gd name="connsiteY3" fmla="*/ 725088 h 1719698"/>
              <a:gd name="connsiteX4" fmla="*/ 12159916 w 12159916"/>
              <a:gd name="connsiteY4" fmla="*/ 67361 h 1719698"/>
              <a:gd name="connsiteX5" fmla="*/ 12159916 w 12159916"/>
              <a:gd name="connsiteY5" fmla="*/ 67361 h 1719698"/>
              <a:gd name="connsiteX6" fmla="*/ 6112042 w 12159916"/>
              <a:gd name="connsiteY6" fmla="*/ 51319 h 1719698"/>
              <a:gd name="connsiteX7" fmla="*/ 16042 w 12159916"/>
              <a:gd name="connsiteY7" fmla="*/ 805298 h 1719698"/>
              <a:gd name="connsiteX8" fmla="*/ 16042 w 12159916"/>
              <a:gd name="connsiteY8" fmla="*/ 805298 h 1719698"/>
              <a:gd name="connsiteX9" fmla="*/ 0 w 12159916"/>
              <a:gd name="connsiteY9" fmla="*/ 1719698 h 171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59916" h="1719698">
                <a:moveTo>
                  <a:pt x="0" y="1719698"/>
                </a:moveTo>
                <a:cubicBezTo>
                  <a:pt x="2146968" y="1369445"/>
                  <a:pt x="4293936" y="1019192"/>
                  <a:pt x="6320589" y="853424"/>
                </a:cubicBezTo>
                <a:cubicBezTo>
                  <a:pt x="8347242" y="687656"/>
                  <a:pt x="12159916" y="725088"/>
                  <a:pt x="12159916" y="725088"/>
                </a:cubicBezTo>
                <a:lnTo>
                  <a:pt x="12159916" y="725088"/>
                </a:lnTo>
                <a:lnTo>
                  <a:pt x="12159916" y="67361"/>
                </a:lnTo>
                <a:lnTo>
                  <a:pt x="12159916" y="67361"/>
                </a:lnTo>
                <a:cubicBezTo>
                  <a:pt x="11151937" y="64687"/>
                  <a:pt x="8136021" y="-71670"/>
                  <a:pt x="6112042" y="51319"/>
                </a:cubicBezTo>
                <a:cubicBezTo>
                  <a:pt x="4088063" y="174308"/>
                  <a:pt x="16042" y="805298"/>
                  <a:pt x="16042" y="805298"/>
                </a:cubicBezTo>
                <a:lnTo>
                  <a:pt x="16042" y="805298"/>
                </a:lnTo>
                <a:lnTo>
                  <a:pt x="0" y="1719698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Графіка 11" descr="Car with solid fill">
            <a:extLst>
              <a:ext uri="{FF2B5EF4-FFF2-40B4-BE49-F238E27FC236}">
                <a16:creationId xmlns:a16="http://schemas.microsoft.com/office/drawing/2014/main" id="{E20B6595-3BFF-2EB7-07D7-19C4FB9D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0316">
            <a:off x="-1439779" y="3632907"/>
            <a:ext cx="2879558" cy="28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5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5857 L 0.2625 -0.0699 L 0.45339 -0.11689 L 0.61523 -0.13472 L 0.7875 -0.12106 L 0.94714 -0.09629 " pathEditMode="relative" rAng="21360000" ptsTypes="AAAAAA">
                                      <p:cBhvr>
                                        <p:cTn id="6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8" y="-11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8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ерлін">
  <a:themeElements>
    <a:clrScheme name="Берлі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і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і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TM04033917[[fn=Берлін]]</Template>
  <TotalTime>41</TotalTime>
  <Words>4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Берлін</vt:lpstr>
      <vt:lpstr>Рух автомобіля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Yulia Karavan</dc:creator>
  <cp:lastModifiedBy>Yulia Karavan</cp:lastModifiedBy>
  <cp:revision>1</cp:revision>
  <dcterms:created xsi:type="dcterms:W3CDTF">2024-04-30T20:04:34Z</dcterms:created>
  <dcterms:modified xsi:type="dcterms:W3CDTF">2024-04-30T20:46:04Z</dcterms:modified>
</cp:coreProperties>
</file>