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07C98-2B73-4975-9808-366788C99046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8FF66EA-FED1-4096-8297-AB3BA3AF15EE}">
      <dgm:prSet phldrT="[Текст]"/>
      <dgm:spPr/>
      <dgm:t>
        <a:bodyPr/>
        <a:lstStyle/>
        <a:p>
          <a:r>
            <a:rPr lang="uk-UA" dirty="0"/>
            <a:t>Святослав </a:t>
          </a:r>
          <a:r>
            <a:rPr lang="uk-UA" dirty="0" err="1"/>
            <a:t>вакарчук</a:t>
          </a:r>
          <a:endParaRPr lang="uk-UA" dirty="0"/>
        </a:p>
      </dgm:t>
    </dgm:pt>
    <dgm:pt modelId="{D4D10C0D-4FBF-49BE-9A79-85D0AAD5DB31}" type="parTrans" cxnId="{72196860-5B3B-4885-AEA4-9A2386BECFF7}">
      <dgm:prSet/>
      <dgm:spPr/>
      <dgm:t>
        <a:bodyPr/>
        <a:lstStyle/>
        <a:p>
          <a:endParaRPr lang="uk-UA"/>
        </a:p>
      </dgm:t>
    </dgm:pt>
    <dgm:pt modelId="{3B072B3C-70A7-4A35-B9E6-A0151EAA4782}" type="sibTrans" cxnId="{72196860-5B3B-4885-AEA4-9A2386BECFF7}">
      <dgm:prSet/>
      <dgm:spPr/>
      <dgm:t>
        <a:bodyPr/>
        <a:lstStyle/>
        <a:p>
          <a:endParaRPr lang="uk-UA"/>
        </a:p>
      </dgm:t>
    </dgm:pt>
    <dgm:pt modelId="{A64BEF66-7D86-4C15-B1AA-7C3E56083629}">
      <dgm:prSet phldrT="[Текст]"/>
      <dgm:spPr/>
      <dgm:t>
        <a:bodyPr/>
        <a:lstStyle/>
        <a:p>
          <a:r>
            <a:rPr lang="uk-UA" dirty="0"/>
            <a:t>Мілош </a:t>
          </a:r>
          <a:r>
            <a:rPr lang="uk-UA" dirty="0" err="1"/>
            <a:t>Єліч</a:t>
          </a:r>
          <a:endParaRPr lang="uk-UA" dirty="0"/>
        </a:p>
      </dgm:t>
    </dgm:pt>
    <dgm:pt modelId="{A45A1006-3086-48A9-B616-4847859F445C}" type="parTrans" cxnId="{77890987-6105-4B45-9292-F005AB9ECB3F}">
      <dgm:prSet/>
      <dgm:spPr/>
      <dgm:t>
        <a:bodyPr/>
        <a:lstStyle/>
        <a:p>
          <a:endParaRPr lang="uk-UA"/>
        </a:p>
      </dgm:t>
    </dgm:pt>
    <dgm:pt modelId="{245B8A90-3101-446D-96CB-7B158A143ABC}" type="sibTrans" cxnId="{77890987-6105-4B45-9292-F005AB9ECB3F}">
      <dgm:prSet/>
      <dgm:spPr/>
      <dgm:t>
        <a:bodyPr/>
        <a:lstStyle/>
        <a:p>
          <a:endParaRPr lang="uk-UA"/>
        </a:p>
      </dgm:t>
    </dgm:pt>
    <dgm:pt modelId="{EE01D26A-FC77-4CD1-971D-52161B8D44D8}">
      <dgm:prSet phldrT="[Текст]"/>
      <dgm:spPr/>
      <dgm:t>
        <a:bodyPr/>
        <a:lstStyle/>
        <a:p>
          <a:r>
            <a:rPr lang="uk-UA" dirty="0"/>
            <a:t>Денис </a:t>
          </a:r>
          <a:r>
            <a:rPr lang="uk-UA" dirty="0" err="1"/>
            <a:t>Глінін</a:t>
          </a:r>
          <a:endParaRPr lang="uk-UA" dirty="0"/>
        </a:p>
      </dgm:t>
    </dgm:pt>
    <dgm:pt modelId="{C79ECF16-976C-477E-B092-A24DC3E65634}" type="parTrans" cxnId="{F0E5D25C-1CE6-4516-BE07-8E65E5FB2381}">
      <dgm:prSet/>
      <dgm:spPr/>
      <dgm:t>
        <a:bodyPr/>
        <a:lstStyle/>
        <a:p>
          <a:endParaRPr lang="uk-UA"/>
        </a:p>
      </dgm:t>
    </dgm:pt>
    <dgm:pt modelId="{467558E9-5245-4D1D-B468-2E606EE026AA}" type="sibTrans" cxnId="{F0E5D25C-1CE6-4516-BE07-8E65E5FB2381}">
      <dgm:prSet/>
      <dgm:spPr/>
      <dgm:t>
        <a:bodyPr/>
        <a:lstStyle/>
        <a:p>
          <a:endParaRPr lang="uk-UA"/>
        </a:p>
      </dgm:t>
    </dgm:pt>
    <dgm:pt modelId="{158B2B72-E7E1-418E-B2EA-95E4C3BD1FA4}">
      <dgm:prSet phldrT="[Текст]"/>
      <dgm:spPr/>
      <dgm:t>
        <a:bodyPr/>
        <a:lstStyle/>
        <a:p>
          <a:r>
            <a:rPr lang="uk-UA" dirty="0"/>
            <a:t>Денис </a:t>
          </a:r>
          <a:r>
            <a:rPr lang="uk-UA" dirty="0" err="1"/>
            <a:t>Гудко</a:t>
          </a:r>
          <a:endParaRPr lang="uk-UA" dirty="0"/>
        </a:p>
      </dgm:t>
    </dgm:pt>
    <dgm:pt modelId="{9A23DA2C-8C1D-470D-B4B4-2B8A3360E3EA}" type="parTrans" cxnId="{D4E25900-8EFE-4EC3-B1C7-60FF74B6BEE8}">
      <dgm:prSet/>
      <dgm:spPr/>
      <dgm:t>
        <a:bodyPr/>
        <a:lstStyle/>
        <a:p>
          <a:endParaRPr lang="uk-UA"/>
        </a:p>
      </dgm:t>
    </dgm:pt>
    <dgm:pt modelId="{00FCD74F-4AAD-4936-8AC7-D1023980969B}" type="sibTrans" cxnId="{D4E25900-8EFE-4EC3-B1C7-60FF74B6BEE8}">
      <dgm:prSet/>
      <dgm:spPr/>
      <dgm:t>
        <a:bodyPr/>
        <a:lstStyle/>
        <a:p>
          <a:endParaRPr lang="uk-UA"/>
        </a:p>
      </dgm:t>
    </dgm:pt>
    <dgm:pt modelId="{4FC09D33-B23D-4115-86B9-255F8CADD087}">
      <dgm:prSet phldrT="[Текст]"/>
      <dgm:spPr/>
      <dgm:t>
        <a:bodyPr/>
        <a:lstStyle/>
        <a:p>
          <a:r>
            <a:rPr lang="uk-UA" dirty="0"/>
            <a:t>Володимир </a:t>
          </a:r>
          <a:r>
            <a:rPr lang="uk-UA" dirty="0" err="1"/>
            <a:t>Опсеніца</a:t>
          </a:r>
          <a:endParaRPr lang="uk-UA" dirty="0"/>
        </a:p>
      </dgm:t>
    </dgm:pt>
    <dgm:pt modelId="{3F22F27E-CBC7-44DF-BBA5-1F636330EA90}" type="parTrans" cxnId="{9553D0CD-2C8F-43CF-9ACB-EC7EE2B630D9}">
      <dgm:prSet/>
      <dgm:spPr/>
      <dgm:t>
        <a:bodyPr/>
        <a:lstStyle/>
        <a:p>
          <a:endParaRPr lang="uk-UA"/>
        </a:p>
      </dgm:t>
    </dgm:pt>
    <dgm:pt modelId="{B66B5889-5A66-4397-A0EC-AB57768AFF00}" type="sibTrans" cxnId="{9553D0CD-2C8F-43CF-9ACB-EC7EE2B630D9}">
      <dgm:prSet/>
      <dgm:spPr/>
      <dgm:t>
        <a:bodyPr/>
        <a:lstStyle/>
        <a:p>
          <a:endParaRPr lang="uk-UA"/>
        </a:p>
      </dgm:t>
    </dgm:pt>
    <dgm:pt modelId="{B2101FB6-3C48-4DB5-B352-B189ED941FF1}" type="pres">
      <dgm:prSet presAssocID="{1AE07C98-2B73-4975-9808-366788C99046}" presName="linearFlow" presStyleCnt="0">
        <dgm:presLayoutVars>
          <dgm:dir/>
          <dgm:resizeHandles val="exact"/>
        </dgm:presLayoutVars>
      </dgm:prSet>
      <dgm:spPr/>
    </dgm:pt>
    <dgm:pt modelId="{F2BD3D6D-8CE9-45E2-AD77-546634EBAFFD}" type="pres">
      <dgm:prSet presAssocID="{68FF66EA-FED1-4096-8297-AB3BA3AF15EE}" presName="composite" presStyleCnt="0"/>
      <dgm:spPr/>
    </dgm:pt>
    <dgm:pt modelId="{D99EA686-009F-4BF5-9DC6-BD8CD7B9DF30}" type="pres">
      <dgm:prSet presAssocID="{68FF66EA-FED1-4096-8297-AB3BA3AF15EE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71B9BFF6-43FE-4595-8568-4171C3E2097F}" type="pres">
      <dgm:prSet presAssocID="{68FF66EA-FED1-4096-8297-AB3BA3AF15EE}" presName="txShp" presStyleLbl="node1" presStyleIdx="0" presStyleCnt="5" custScaleY="77502">
        <dgm:presLayoutVars>
          <dgm:bulletEnabled val="1"/>
        </dgm:presLayoutVars>
      </dgm:prSet>
      <dgm:spPr/>
    </dgm:pt>
    <dgm:pt modelId="{34C4F421-E02A-47DE-83B7-B2288755C8AC}" type="pres">
      <dgm:prSet presAssocID="{3B072B3C-70A7-4A35-B9E6-A0151EAA4782}" presName="spacing" presStyleCnt="0"/>
      <dgm:spPr/>
    </dgm:pt>
    <dgm:pt modelId="{AEFB5E67-1980-455E-B46A-8C56554BC728}" type="pres">
      <dgm:prSet presAssocID="{A64BEF66-7D86-4C15-B1AA-7C3E56083629}" presName="composite" presStyleCnt="0"/>
      <dgm:spPr/>
    </dgm:pt>
    <dgm:pt modelId="{042BA91E-8571-41AA-8BAE-FB122B54CA29}" type="pres">
      <dgm:prSet presAssocID="{A64BEF66-7D86-4C15-B1AA-7C3E56083629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0C8EFA8A-CDD3-4493-951B-283151097DB2}" type="pres">
      <dgm:prSet presAssocID="{A64BEF66-7D86-4C15-B1AA-7C3E56083629}" presName="txShp" presStyleLbl="node1" presStyleIdx="1" presStyleCnt="5" custScaleY="82528">
        <dgm:presLayoutVars>
          <dgm:bulletEnabled val="1"/>
        </dgm:presLayoutVars>
      </dgm:prSet>
      <dgm:spPr/>
    </dgm:pt>
    <dgm:pt modelId="{ACC7B54C-51C3-4C8F-9307-E0DF640B7F94}" type="pres">
      <dgm:prSet presAssocID="{245B8A90-3101-446D-96CB-7B158A143ABC}" presName="spacing" presStyleCnt="0"/>
      <dgm:spPr/>
    </dgm:pt>
    <dgm:pt modelId="{B736B592-B704-4770-A3C3-3E4AFC6070B6}" type="pres">
      <dgm:prSet presAssocID="{EE01D26A-FC77-4CD1-971D-52161B8D44D8}" presName="composite" presStyleCnt="0"/>
      <dgm:spPr/>
    </dgm:pt>
    <dgm:pt modelId="{9372D83C-181A-4CBF-80BB-2D234BD82C3F}" type="pres">
      <dgm:prSet presAssocID="{EE01D26A-FC77-4CD1-971D-52161B8D44D8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7377ADAF-E6C9-46CE-8633-DAA03A4B501E}" type="pres">
      <dgm:prSet presAssocID="{EE01D26A-FC77-4CD1-971D-52161B8D44D8}" presName="txShp" presStyleLbl="node1" presStyleIdx="2" presStyleCnt="5" custScaleY="82260">
        <dgm:presLayoutVars>
          <dgm:bulletEnabled val="1"/>
        </dgm:presLayoutVars>
      </dgm:prSet>
      <dgm:spPr/>
    </dgm:pt>
    <dgm:pt modelId="{4C75BC09-6FE4-434B-BDCD-5F7B4BC6F69B}" type="pres">
      <dgm:prSet presAssocID="{467558E9-5245-4D1D-B468-2E606EE026AA}" presName="spacing" presStyleCnt="0"/>
      <dgm:spPr/>
    </dgm:pt>
    <dgm:pt modelId="{66E82D31-25A1-4754-B839-746C9425B288}" type="pres">
      <dgm:prSet presAssocID="{158B2B72-E7E1-418E-B2EA-95E4C3BD1FA4}" presName="composite" presStyleCnt="0"/>
      <dgm:spPr/>
    </dgm:pt>
    <dgm:pt modelId="{7C49E5CC-4AD0-477E-9178-FD0B1DB4B623}" type="pres">
      <dgm:prSet presAssocID="{158B2B72-E7E1-418E-B2EA-95E4C3BD1FA4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96842063-DA68-4253-8E2B-DF2D00054EA6}" type="pres">
      <dgm:prSet presAssocID="{158B2B72-E7E1-418E-B2EA-95E4C3BD1FA4}" presName="txShp" presStyleLbl="node1" presStyleIdx="3" presStyleCnt="5" custScaleY="79345">
        <dgm:presLayoutVars>
          <dgm:bulletEnabled val="1"/>
        </dgm:presLayoutVars>
      </dgm:prSet>
      <dgm:spPr/>
    </dgm:pt>
    <dgm:pt modelId="{3BA718C1-CB1E-4925-BBB6-07A9CD7AD561}" type="pres">
      <dgm:prSet presAssocID="{00FCD74F-4AAD-4936-8AC7-D1023980969B}" presName="spacing" presStyleCnt="0"/>
      <dgm:spPr/>
    </dgm:pt>
    <dgm:pt modelId="{AE483FD9-B67F-4E7A-BF18-E7690942D9EE}" type="pres">
      <dgm:prSet presAssocID="{4FC09D33-B23D-4115-86B9-255F8CADD087}" presName="composite" presStyleCnt="0"/>
      <dgm:spPr/>
    </dgm:pt>
    <dgm:pt modelId="{48C664D6-8C7E-4C50-821C-FD09A452B63D}" type="pres">
      <dgm:prSet presAssocID="{4FC09D33-B23D-4115-86B9-255F8CADD087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4982E875-5DDB-4C89-8D72-6421506DD15B}" type="pres">
      <dgm:prSet presAssocID="{4FC09D33-B23D-4115-86B9-255F8CADD087}" presName="txShp" presStyleLbl="node1" presStyleIdx="4" presStyleCnt="5" custScaleY="74466">
        <dgm:presLayoutVars>
          <dgm:bulletEnabled val="1"/>
        </dgm:presLayoutVars>
      </dgm:prSet>
      <dgm:spPr/>
    </dgm:pt>
  </dgm:ptLst>
  <dgm:cxnLst>
    <dgm:cxn modelId="{D4E25900-8EFE-4EC3-B1C7-60FF74B6BEE8}" srcId="{1AE07C98-2B73-4975-9808-366788C99046}" destId="{158B2B72-E7E1-418E-B2EA-95E4C3BD1FA4}" srcOrd="3" destOrd="0" parTransId="{9A23DA2C-8C1D-470D-B4B4-2B8A3360E3EA}" sibTransId="{00FCD74F-4AAD-4936-8AC7-D1023980969B}"/>
    <dgm:cxn modelId="{E5AA9109-CCC7-480C-A682-8E4B0677B40B}" type="presOf" srcId="{4FC09D33-B23D-4115-86B9-255F8CADD087}" destId="{4982E875-5DDB-4C89-8D72-6421506DD15B}" srcOrd="0" destOrd="0" presId="urn:microsoft.com/office/officeart/2005/8/layout/vList3"/>
    <dgm:cxn modelId="{F7C4551F-0C6A-4DC0-B274-697F20E1CFB0}" type="presOf" srcId="{1AE07C98-2B73-4975-9808-366788C99046}" destId="{B2101FB6-3C48-4DB5-B352-B189ED941FF1}" srcOrd="0" destOrd="0" presId="urn:microsoft.com/office/officeart/2005/8/layout/vList3"/>
    <dgm:cxn modelId="{1992593D-D7F1-4262-B420-582F6877040B}" type="presOf" srcId="{A64BEF66-7D86-4C15-B1AA-7C3E56083629}" destId="{0C8EFA8A-CDD3-4493-951B-283151097DB2}" srcOrd="0" destOrd="0" presId="urn:microsoft.com/office/officeart/2005/8/layout/vList3"/>
    <dgm:cxn modelId="{F0E5D25C-1CE6-4516-BE07-8E65E5FB2381}" srcId="{1AE07C98-2B73-4975-9808-366788C99046}" destId="{EE01D26A-FC77-4CD1-971D-52161B8D44D8}" srcOrd="2" destOrd="0" parTransId="{C79ECF16-976C-477E-B092-A24DC3E65634}" sibTransId="{467558E9-5245-4D1D-B468-2E606EE026AA}"/>
    <dgm:cxn modelId="{72196860-5B3B-4885-AEA4-9A2386BECFF7}" srcId="{1AE07C98-2B73-4975-9808-366788C99046}" destId="{68FF66EA-FED1-4096-8297-AB3BA3AF15EE}" srcOrd="0" destOrd="0" parTransId="{D4D10C0D-4FBF-49BE-9A79-85D0AAD5DB31}" sibTransId="{3B072B3C-70A7-4A35-B9E6-A0151EAA4782}"/>
    <dgm:cxn modelId="{9D3E7984-D8FE-4F07-BCFA-A60D4C975048}" type="presOf" srcId="{158B2B72-E7E1-418E-B2EA-95E4C3BD1FA4}" destId="{96842063-DA68-4253-8E2B-DF2D00054EA6}" srcOrd="0" destOrd="0" presId="urn:microsoft.com/office/officeart/2005/8/layout/vList3"/>
    <dgm:cxn modelId="{77890987-6105-4B45-9292-F005AB9ECB3F}" srcId="{1AE07C98-2B73-4975-9808-366788C99046}" destId="{A64BEF66-7D86-4C15-B1AA-7C3E56083629}" srcOrd="1" destOrd="0" parTransId="{A45A1006-3086-48A9-B616-4847859F445C}" sibTransId="{245B8A90-3101-446D-96CB-7B158A143ABC}"/>
    <dgm:cxn modelId="{1B3FB08C-B027-40C9-9A6A-236C15315560}" type="presOf" srcId="{68FF66EA-FED1-4096-8297-AB3BA3AF15EE}" destId="{71B9BFF6-43FE-4595-8568-4171C3E2097F}" srcOrd="0" destOrd="0" presId="urn:microsoft.com/office/officeart/2005/8/layout/vList3"/>
    <dgm:cxn modelId="{AFE7B2A9-2477-4E6F-9540-DED3FAE2AE60}" type="presOf" srcId="{EE01D26A-FC77-4CD1-971D-52161B8D44D8}" destId="{7377ADAF-E6C9-46CE-8633-DAA03A4B501E}" srcOrd="0" destOrd="0" presId="urn:microsoft.com/office/officeart/2005/8/layout/vList3"/>
    <dgm:cxn modelId="{9553D0CD-2C8F-43CF-9ACB-EC7EE2B630D9}" srcId="{1AE07C98-2B73-4975-9808-366788C99046}" destId="{4FC09D33-B23D-4115-86B9-255F8CADD087}" srcOrd="4" destOrd="0" parTransId="{3F22F27E-CBC7-44DF-BBA5-1F636330EA90}" sibTransId="{B66B5889-5A66-4397-A0EC-AB57768AFF00}"/>
    <dgm:cxn modelId="{4A88E7D2-9B24-4EAC-8D1C-332D60B925E1}" type="presParOf" srcId="{B2101FB6-3C48-4DB5-B352-B189ED941FF1}" destId="{F2BD3D6D-8CE9-45E2-AD77-546634EBAFFD}" srcOrd="0" destOrd="0" presId="urn:microsoft.com/office/officeart/2005/8/layout/vList3"/>
    <dgm:cxn modelId="{CB30FC9D-29A9-47E3-88CB-F06AA0A0F7DF}" type="presParOf" srcId="{F2BD3D6D-8CE9-45E2-AD77-546634EBAFFD}" destId="{D99EA686-009F-4BF5-9DC6-BD8CD7B9DF30}" srcOrd="0" destOrd="0" presId="urn:microsoft.com/office/officeart/2005/8/layout/vList3"/>
    <dgm:cxn modelId="{CA101076-5B72-4F52-B3C9-F8A95594AD7F}" type="presParOf" srcId="{F2BD3D6D-8CE9-45E2-AD77-546634EBAFFD}" destId="{71B9BFF6-43FE-4595-8568-4171C3E2097F}" srcOrd="1" destOrd="0" presId="urn:microsoft.com/office/officeart/2005/8/layout/vList3"/>
    <dgm:cxn modelId="{95F524E4-41FF-4CC0-AA27-8A3F7961334C}" type="presParOf" srcId="{B2101FB6-3C48-4DB5-B352-B189ED941FF1}" destId="{34C4F421-E02A-47DE-83B7-B2288755C8AC}" srcOrd="1" destOrd="0" presId="urn:microsoft.com/office/officeart/2005/8/layout/vList3"/>
    <dgm:cxn modelId="{19E732D4-9D19-400B-9370-49993DF1853D}" type="presParOf" srcId="{B2101FB6-3C48-4DB5-B352-B189ED941FF1}" destId="{AEFB5E67-1980-455E-B46A-8C56554BC728}" srcOrd="2" destOrd="0" presId="urn:microsoft.com/office/officeart/2005/8/layout/vList3"/>
    <dgm:cxn modelId="{A62A694F-A56A-4102-BAD9-115128BBEC56}" type="presParOf" srcId="{AEFB5E67-1980-455E-B46A-8C56554BC728}" destId="{042BA91E-8571-41AA-8BAE-FB122B54CA29}" srcOrd="0" destOrd="0" presId="urn:microsoft.com/office/officeart/2005/8/layout/vList3"/>
    <dgm:cxn modelId="{88002153-3F17-41A3-9980-4D84B9608915}" type="presParOf" srcId="{AEFB5E67-1980-455E-B46A-8C56554BC728}" destId="{0C8EFA8A-CDD3-4493-951B-283151097DB2}" srcOrd="1" destOrd="0" presId="urn:microsoft.com/office/officeart/2005/8/layout/vList3"/>
    <dgm:cxn modelId="{695A8732-EB6A-40EA-AC88-8AD8E3C05D05}" type="presParOf" srcId="{B2101FB6-3C48-4DB5-B352-B189ED941FF1}" destId="{ACC7B54C-51C3-4C8F-9307-E0DF640B7F94}" srcOrd="3" destOrd="0" presId="urn:microsoft.com/office/officeart/2005/8/layout/vList3"/>
    <dgm:cxn modelId="{E73FFB23-B23E-4DAA-A73E-9E3012BAE10A}" type="presParOf" srcId="{B2101FB6-3C48-4DB5-B352-B189ED941FF1}" destId="{B736B592-B704-4770-A3C3-3E4AFC6070B6}" srcOrd="4" destOrd="0" presId="urn:microsoft.com/office/officeart/2005/8/layout/vList3"/>
    <dgm:cxn modelId="{0179A5BC-E7FD-43FE-A0FF-0022A41E1C92}" type="presParOf" srcId="{B736B592-B704-4770-A3C3-3E4AFC6070B6}" destId="{9372D83C-181A-4CBF-80BB-2D234BD82C3F}" srcOrd="0" destOrd="0" presId="urn:microsoft.com/office/officeart/2005/8/layout/vList3"/>
    <dgm:cxn modelId="{8E8F191C-A0B1-4C49-88CB-153121009720}" type="presParOf" srcId="{B736B592-B704-4770-A3C3-3E4AFC6070B6}" destId="{7377ADAF-E6C9-46CE-8633-DAA03A4B501E}" srcOrd="1" destOrd="0" presId="urn:microsoft.com/office/officeart/2005/8/layout/vList3"/>
    <dgm:cxn modelId="{03A5FD26-B3B7-46B2-A3B6-DD149FA8B069}" type="presParOf" srcId="{B2101FB6-3C48-4DB5-B352-B189ED941FF1}" destId="{4C75BC09-6FE4-434B-BDCD-5F7B4BC6F69B}" srcOrd="5" destOrd="0" presId="urn:microsoft.com/office/officeart/2005/8/layout/vList3"/>
    <dgm:cxn modelId="{7544D0A0-59EB-469A-9D32-3DD47E2421E8}" type="presParOf" srcId="{B2101FB6-3C48-4DB5-B352-B189ED941FF1}" destId="{66E82D31-25A1-4754-B839-746C9425B288}" srcOrd="6" destOrd="0" presId="urn:microsoft.com/office/officeart/2005/8/layout/vList3"/>
    <dgm:cxn modelId="{9848EB4D-1E48-4A34-B154-341E06264BFF}" type="presParOf" srcId="{66E82D31-25A1-4754-B839-746C9425B288}" destId="{7C49E5CC-4AD0-477E-9178-FD0B1DB4B623}" srcOrd="0" destOrd="0" presId="urn:microsoft.com/office/officeart/2005/8/layout/vList3"/>
    <dgm:cxn modelId="{9D660230-69D4-4F18-BB0E-392BE25C3F6B}" type="presParOf" srcId="{66E82D31-25A1-4754-B839-746C9425B288}" destId="{96842063-DA68-4253-8E2B-DF2D00054EA6}" srcOrd="1" destOrd="0" presId="urn:microsoft.com/office/officeart/2005/8/layout/vList3"/>
    <dgm:cxn modelId="{680456C9-9051-4E7A-AE39-AB2F19666603}" type="presParOf" srcId="{B2101FB6-3C48-4DB5-B352-B189ED941FF1}" destId="{3BA718C1-CB1E-4925-BBB6-07A9CD7AD561}" srcOrd="7" destOrd="0" presId="urn:microsoft.com/office/officeart/2005/8/layout/vList3"/>
    <dgm:cxn modelId="{F787066A-9562-4185-9417-33B359BF2472}" type="presParOf" srcId="{B2101FB6-3C48-4DB5-B352-B189ED941FF1}" destId="{AE483FD9-B67F-4E7A-BF18-E7690942D9EE}" srcOrd="8" destOrd="0" presId="urn:microsoft.com/office/officeart/2005/8/layout/vList3"/>
    <dgm:cxn modelId="{DFCCFDA4-470E-429A-ABEF-E73752394C12}" type="presParOf" srcId="{AE483FD9-B67F-4E7A-BF18-E7690942D9EE}" destId="{48C664D6-8C7E-4C50-821C-FD09A452B63D}" srcOrd="0" destOrd="0" presId="urn:microsoft.com/office/officeart/2005/8/layout/vList3"/>
    <dgm:cxn modelId="{70C4C76D-2F29-4FC2-BE1F-A5797EF4A856}" type="presParOf" srcId="{AE483FD9-B67F-4E7A-BF18-E7690942D9EE}" destId="{4982E875-5DDB-4C89-8D72-6421506DD1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9BFF6-43FE-4595-8568-4171C3E2097F}">
      <dsp:nvSpPr>
        <dsp:cNvPr id="0" name=""/>
        <dsp:cNvSpPr/>
      </dsp:nvSpPr>
      <dsp:spPr>
        <a:xfrm rot="10800000">
          <a:off x="2321701" y="81906"/>
          <a:ext cx="8502395" cy="5583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71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/>
            <a:t>Святослав </a:t>
          </a:r>
          <a:r>
            <a:rPr lang="uk-UA" sz="2400" kern="1200" dirty="0" err="1"/>
            <a:t>вакарчук</a:t>
          </a:r>
          <a:endParaRPr lang="uk-UA" sz="2400" kern="1200" dirty="0"/>
        </a:p>
      </dsp:txBody>
      <dsp:txXfrm rot="10800000">
        <a:off x="2461298" y="81906"/>
        <a:ext cx="8362798" cy="558388"/>
      </dsp:txXfrm>
    </dsp:sp>
    <dsp:sp modelId="{D99EA686-009F-4BF5-9DC6-BD8CD7B9DF30}">
      <dsp:nvSpPr>
        <dsp:cNvPr id="0" name=""/>
        <dsp:cNvSpPr/>
      </dsp:nvSpPr>
      <dsp:spPr>
        <a:xfrm>
          <a:off x="1961460" y="859"/>
          <a:ext cx="720482" cy="7204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EFA8A-CDD3-4493-951B-283151097DB2}">
      <dsp:nvSpPr>
        <dsp:cNvPr id="0" name=""/>
        <dsp:cNvSpPr/>
      </dsp:nvSpPr>
      <dsp:spPr>
        <a:xfrm rot="10800000">
          <a:off x="2321701" y="966500"/>
          <a:ext cx="8502395" cy="5946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71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/>
            <a:t>Мілош </a:t>
          </a:r>
          <a:r>
            <a:rPr lang="uk-UA" sz="2400" kern="1200" dirty="0" err="1"/>
            <a:t>Єліч</a:t>
          </a:r>
          <a:endParaRPr lang="uk-UA" sz="2400" kern="1200" dirty="0"/>
        </a:p>
      </dsp:txBody>
      <dsp:txXfrm rot="10800000">
        <a:off x="2470351" y="966500"/>
        <a:ext cx="8353745" cy="594600"/>
      </dsp:txXfrm>
    </dsp:sp>
    <dsp:sp modelId="{042BA91E-8571-41AA-8BAE-FB122B54CA29}">
      <dsp:nvSpPr>
        <dsp:cNvPr id="0" name=""/>
        <dsp:cNvSpPr/>
      </dsp:nvSpPr>
      <dsp:spPr>
        <a:xfrm>
          <a:off x="1961460" y="903559"/>
          <a:ext cx="720482" cy="72048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7ADAF-E6C9-46CE-8633-DAA03A4B501E}">
      <dsp:nvSpPr>
        <dsp:cNvPr id="0" name=""/>
        <dsp:cNvSpPr/>
      </dsp:nvSpPr>
      <dsp:spPr>
        <a:xfrm rot="10800000">
          <a:off x="2321701" y="1870165"/>
          <a:ext cx="8502395" cy="5926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71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/>
            <a:t>Денис </a:t>
          </a:r>
          <a:r>
            <a:rPr lang="uk-UA" sz="2400" kern="1200" dirty="0" err="1"/>
            <a:t>Глінін</a:t>
          </a:r>
          <a:endParaRPr lang="uk-UA" sz="2400" kern="1200" dirty="0"/>
        </a:p>
      </dsp:txBody>
      <dsp:txXfrm rot="10800000">
        <a:off x="2469868" y="1870165"/>
        <a:ext cx="8354228" cy="592669"/>
      </dsp:txXfrm>
    </dsp:sp>
    <dsp:sp modelId="{9372D83C-181A-4CBF-80BB-2D234BD82C3F}">
      <dsp:nvSpPr>
        <dsp:cNvPr id="0" name=""/>
        <dsp:cNvSpPr/>
      </dsp:nvSpPr>
      <dsp:spPr>
        <a:xfrm>
          <a:off x="1961460" y="1806259"/>
          <a:ext cx="720482" cy="7204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2063-DA68-4253-8E2B-DF2D00054EA6}">
      <dsp:nvSpPr>
        <dsp:cNvPr id="0" name=""/>
        <dsp:cNvSpPr/>
      </dsp:nvSpPr>
      <dsp:spPr>
        <a:xfrm rot="10800000">
          <a:off x="2321701" y="2783366"/>
          <a:ext cx="8502395" cy="57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71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/>
            <a:t>Денис </a:t>
          </a:r>
          <a:r>
            <a:rPr lang="uk-UA" sz="2400" kern="1200" dirty="0" err="1"/>
            <a:t>Гудко</a:t>
          </a:r>
          <a:endParaRPr lang="uk-UA" sz="2400" kern="1200" dirty="0"/>
        </a:p>
      </dsp:txBody>
      <dsp:txXfrm rot="10800000">
        <a:off x="2464618" y="2783366"/>
        <a:ext cx="8359478" cy="571667"/>
      </dsp:txXfrm>
    </dsp:sp>
    <dsp:sp modelId="{7C49E5CC-4AD0-477E-9178-FD0B1DB4B623}">
      <dsp:nvSpPr>
        <dsp:cNvPr id="0" name=""/>
        <dsp:cNvSpPr/>
      </dsp:nvSpPr>
      <dsp:spPr>
        <a:xfrm>
          <a:off x="1961460" y="2708958"/>
          <a:ext cx="720482" cy="72048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2E875-5DDB-4C89-8D72-6421506DD15B}">
      <dsp:nvSpPr>
        <dsp:cNvPr id="0" name=""/>
        <dsp:cNvSpPr/>
      </dsp:nvSpPr>
      <dsp:spPr>
        <a:xfrm rot="10800000">
          <a:off x="2321701" y="3703642"/>
          <a:ext cx="8502395" cy="5365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71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/>
            <a:t>Володимир </a:t>
          </a:r>
          <a:r>
            <a:rPr lang="uk-UA" sz="2400" kern="1200" dirty="0" err="1"/>
            <a:t>Опсеніца</a:t>
          </a:r>
          <a:endParaRPr lang="uk-UA" sz="2400" kern="1200" dirty="0"/>
        </a:p>
      </dsp:txBody>
      <dsp:txXfrm rot="10800000">
        <a:off x="2455829" y="3703642"/>
        <a:ext cx="8368267" cy="536514"/>
      </dsp:txXfrm>
    </dsp:sp>
    <dsp:sp modelId="{48C664D6-8C7E-4C50-821C-FD09A452B63D}">
      <dsp:nvSpPr>
        <dsp:cNvPr id="0" name=""/>
        <dsp:cNvSpPr/>
      </dsp:nvSpPr>
      <dsp:spPr>
        <a:xfrm>
          <a:off x="1961460" y="3611658"/>
          <a:ext cx="720482" cy="7204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180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000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553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13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527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432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8850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1237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283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6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94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17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560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84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671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722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7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78BBF-05B7-4814-9086-771744B2FCA5}" type="datetimeFigureOut">
              <a:rPr lang="uk-UA" smtClean="0"/>
              <a:t>30.04.2024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4F51-B550-4545-8911-EFDA0EA066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7209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A1%D0%B2%D1%8F%D1%82%D0%BE%D1%81%D0%BB%D0%B0%D0%B2_%D0%92%D0%B0%D0%BA%D0%B0%D1%80%D1%87%D1%83%D0%BA" TargetMode="External"/><Relationship Id="rId3" Type="http://schemas.openxmlformats.org/officeDocument/2006/relationships/hyperlink" Target="https://uk.wikipedia.org/wiki/%D0%A1%D1%82%D1%83%D0%B4%D1%96%D0%B9%D0%BD%D0%B8%D0%B9_%D0%B0%D0%BB%D1%8C%D0%B1%D0%BE%D0%BC" TargetMode="External"/><Relationship Id="rId7" Type="http://schemas.openxmlformats.org/officeDocument/2006/relationships/hyperlink" Target="https://uk.wikipedia.org/wiki/Lavina_music" TargetMode="External"/><Relationship Id="rId12" Type="http://schemas.openxmlformats.org/officeDocument/2006/relationships/hyperlink" Target="https://uk.wikipedia.org/wiki/%D0%9F%D0%B5%D1%82%D1%80%D0%BE_%D0%A7%D0%B5%D1%80%D0%BD%D1%8F%D0%B2%D1%81%D1%8C%D0%BA%D0%B8%D0%B9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iki/%D0%9B%D0%B5%D0%B9%D0%B1%D0%BB" TargetMode="External"/><Relationship Id="rId11" Type="http://schemas.openxmlformats.org/officeDocument/2006/relationships/hyperlink" Target="https://uk.wikipedia.org/wiki/%D0%94%D0%B5%D0%BD%D0%B8%D1%81_%D0%94%D1%83%D0%B4%D0%BA%D0%BE" TargetMode="External"/><Relationship Id="rId5" Type="http://schemas.openxmlformats.org/officeDocument/2006/relationships/hyperlink" Target="https://uk.wikipedia.org/wiki/2005" TargetMode="External"/><Relationship Id="rId10" Type="http://schemas.openxmlformats.org/officeDocument/2006/relationships/hyperlink" Target="https://uk.wikipedia.org/wiki/%D0%9C%D1%96%D0%BB%D0%BE%D1%88_%D0%84%D0%BB%D1%96%D1%87" TargetMode="External"/><Relationship Id="rId4" Type="http://schemas.openxmlformats.org/officeDocument/2006/relationships/hyperlink" Target="https://uk.wikipedia.org/wiki/%D0%9E%D0%BA%D0%B5%D0%B0%D0%BD_%D0%95%D0%BB%D1%8C%D0%B7%D0%B8" TargetMode="External"/><Relationship Id="rId9" Type="http://schemas.openxmlformats.org/officeDocument/2006/relationships/hyperlink" Target="https://uk.wikipedia.org/wiki/%D0%94%D0%B5%D0%BD%D0%B8%D1%81_%D0%93%D0%BB%D1%96%D0%BD%D1%96%D0%B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3B32F-ACF1-3CD2-C398-DF5CD535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4639872"/>
            <a:ext cx="9448800" cy="1825096"/>
          </a:xfrm>
        </p:spPr>
        <p:txBody>
          <a:bodyPr/>
          <a:lstStyle/>
          <a:p>
            <a:r>
              <a:rPr lang="ru-RU" dirty="0" err="1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76200">
                    <a:schemeClr val="bg1"/>
                  </a:glow>
                </a:effectLst>
              </a:rPr>
              <a:t>Культовий</a:t>
            </a:r>
            <a:r>
              <a:rPr lang="ru-RU" dirty="0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76200">
                    <a:schemeClr val="bg1"/>
                  </a:glow>
                </a:effectLst>
              </a:rPr>
              <a:t> рок-гурт укра</a:t>
            </a:r>
            <a:r>
              <a:rPr lang="uk-UA" dirty="0" err="1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76200">
                    <a:schemeClr val="bg1"/>
                  </a:glow>
                </a:effectLst>
              </a:rPr>
              <a:t>їни</a:t>
            </a:r>
            <a:r>
              <a:rPr lang="uk-UA" dirty="0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76200">
                    <a:schemeClr val="bg1"/>
                  </a:glow>
                </a:effectLst>
              </a:rPr>
              <a:t> </a:t>
            </a:r>
            <a:r>
              <a:rPr lang="ru-RU" dirty="0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76200">
                    <a:schemeClr val="bg1"/>
                  </a:glow>
                </a:effectLst>
              </a:rPr>
              <a:t>Океан Ельзи</a:t>
            </a:r>
            <a:endParaRPr lang="uk-UA" dirty="0">
              <a:ln w="19050">
                <a:solidFill>
                  <a:schemeClr val="tx2">
                    <a:lumMod val="10000"/>
                  </a:schemeClr>
                </a:solidFill>
              </a:ln>
              <a:solidFill>
                <a:srgbClr val="FFFF00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393958-959A-C738-BB56-2D674814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390046"/>
            <a:ext cx="5476875" cy="4114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67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5C860-BEE8-80B3-F805-320A7B0B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05" y="619994"/>
            <a:ext cx="7363327" cy="1048385"/>
          </a:xfrm>
        </p:spPr>
        <p:txBody>
          <a:bodyPr>
            <a:normAutofit fontScale="90000"/>
          </a:bodyPr>
          <a:lstStyle/>
          <a:p>
            <a:r>
              <a:rPr lang="uk-UA" sz="6000" dirty="0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76200">
                    <a:schemeClr val="bg1"/>
                  </a:glow>
                </a:effectLst>
              </a:rPr>
              <a:t>Музиканти</a:t>
            </a:r>
            <a:r>
              <a:rPr lang="uk-UA" dirty="0"/>
              <a:t> </a:t>
            </a:r>
            <a:r>
              <a:rPr lang="uk-UA" sz="6000" dirty="0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76200">
                    <a:schemeClr val="bg1"/>
                  </a:glow>
                </a:effectLst>
              </a:rPr>
              <a:t>гурту «Океан Ельзи»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C598844A-7A76-787B-6DFB-6189BFEEC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579382"/>
              </p:ext>
            </p:extLst>
          </p:nvPr>
        </p:nvGraphicFramePr>
        <p:xfrm>
          <a:off x="-296779" y="2101515"/>
          <a:ext cx="12785557" cy="433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3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1219-FB79-E76C-87C5-D489780F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87116"/>
            <a:ext cx="6873240" cy="1600200"/>
          </a:xfrm>
        </p:spPr>
        <p:txBody>
          <a:bodyPr/>
          <a:lstStyle/>
          <a:p>
            <a:r>
              <a:rPr lang="uk-UA" dirty="0">
                <a:solidFill>
                  <a:srgbClr val="FFFF00"/>
                </a:solidFill>
              </a:rPr>
              <a:t>Історія гурту за 2008 рік</a:t>
            </a:r>
          </a:p>
        </p:txBody>
      </p:sp>
      <p:pic>
        <p:nvPicPr>
          <p:cNvPr id="6" name="Місце для зображення 5">
            <a:extLst>
              <a:ext uri="{FF2B5EF4-FFF2-40B4-BE49-F238E27FC236}">
                <a16:creationId xmlns:a16="http://schemas.microsoft.com/office/drawing/2014/main" id="{3954EE64-8834-F36B-C4DF-2E5E7048DF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r="2857"/>
          <a:stretch>
            <a:fillRect/>
          </a:stretch>
        </p:blipFill>
        <p:spPr/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5E35D89-73A8-6A35-687A-1F8ED4D0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uk-UA" sz="2800" dirty="0">
                <a:solidFill>
                  <a:srgbClr val="FFFF00"/>
                </a:solidFill>
              </a:rPr>
              <a:t>2008 року Святослав Вакарчук презентував джаз-</a:t>
            </a:r>
            <a:r>
              <a:rPr lang="uk-UA" sz="2800" dirty="0" err="1">
                <a:solidFill>
                  <a:srgbClr val="FFFF00"/>
                </a:solidFill>
              </a:rPr>
              <a:t>проєкт</a:t>
            </a:r>
            <a:r>
              <a:rPr lang="uk-UA" sz="2800" dirty="0">
                <a:solidFill>
                  <a:srgbClr val="FFFF00"/>
                </a:solidFill>
              </a:rPr>
              <a:t> «Вночі», випустивши однойменний альбом. Альбом вийшов під ім'ям Святослава Вакарчука як ідейного натхненника, проте над ним працювали всі музиканти О. Е., як і багато запрошених музикантів.</a:t>
            </a:r>
          </a:p>
        </p:txBody>
      </p:sp>
    </p:spTree>
    <p:extLst>
      <p:ext uri="{BB962C8B-B14F-4D97-AF65-F5344CB8AC3E}">
        <p14:creationId xmlns:p14="http://schemas.microsoft.com/office/powerpoint/2010/main" val="382716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F1F00E-5494-598F-8DA1-F6CAA917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95" y="1644566"/>
            <a:ext cx="3568867" cy="35688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A639C7-25D5-A471-B8E6-AC6B06C7DC3D}"/>
              </a:ext>
            </a:extLst>
          </p:cNvPr>
          <p:cNvSpPr txBox="1"/>
          <p:nvPr/>
        </p:nvSpPr>
        <p:spPr>
          <a:xfrm>
            <a:off x="1078832" y="1720840"/>
            <a:ext cx="5903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>
                <a:solidFill>
                  <a:srgbClr val="FFFF00"/>
                </a:solidFill>
              </a:rPr>
              <a:t>Мі́ра</a:t>
            </a:r>
            <a:r>
              <a:rPr lang="uk-UA" sz="2400" dirty="0">
                <a:solidFill>
                  <a:srgbClr val="FFFF00"/>
                </a:solidFill>
              </a:rPr>
              <a:t> — шостий студійний альбом українського гурту «Океан Ельзи», випущений 25 квітня 2007 року лейблом </a:t>
            </a:r>
            <a:r>
              <a:rPr lang="en-US" sz="2400" dirty="0">
                <a:solidFill>
                  <a:srgbClr val="FFFF00"/>
                </a:solidFill>
              </a:rPr>
              <a:t>Moon Records. </a:t>
            </a:r>
            <a:r>
              <a:rPr lang="uk-UA" sz="2400" dirty="0">
                <a:solidFill>
                  <a:srgbClr val="FFFF00"/>
                </a:solidFill>
              </a:rPr>
              <a:t>Платівка розійшлася накладом 170 000 примірників.</a:t>
            </a:r>
          </a:p>
          <a:p>
            <a:endParaRPr lang="uk-UA" sz="2400" dirty="0">
              <a:solidFill>
                <a:srgbClr val="FFFF00"/>
              </a:solidFill>
            </a:endParaRPr>
          </a:p>
          <a:p>
            <a:r>
              <a:rPr lang="uk-UA" sz="2400" dirty="0">
                <a:solidFill>
                  <a:srgbClr val="FFFF00"/>
                </a:solidFill>
              </a:rPr>
              <a:t>На пісні «Все буде добре» і «Зелені очі» в 2007 року було знято відеокліпи.</a:t>
            </a:r>
          </a:p>
        </p:txBody>
      </p:sp>
    </p:spTree>
    <p:extLst>
      <p:ext uri="{BB962C8B-B14F-4D97-AF65-F5344CB8AC3E}">
        <p14:creationId xmlns:p14="http://schemas.microsoft.com/office/powerpoint/2010/main" val="113506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779D83-037D-9F58-E4A7-F03CB6B4E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37" y="3106880"/>
            <a:ext cx="3084094" cy="3084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48F72-2BE6-0F3F-7BE3-4831792A4E0D}"/>
              </a:ext>
            </a:extLst>
          </p:cNvPr>
          <p:cNvSpPr txBox="1"/>
          <p:nvPr/>
        </p:nvSpPr>
        <p:spPr>
          <a:xfrm>
            <a:off x="770020" y="1583386"/>
            <a:ext cx="11229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«Gloria» — </a:t>
            </a:r>
            <a:r>
              <a:rPr lang="uk-UA" sz="2400" dirty="0">
                <a:solidFill>
                  <a:srgbClr val="FFFF00"/>
                </a:solidFill>
              </a:rPr>
              <a:t>п'ятий </a:t>
            </a:r>
            <a:r>
              <a:rPr lang="uk-UA" sz="2400" dirty="0">
                <a:solidFill>
                  <a:srgbClr val="FFFF00"/>
                </a:solidFill>
                <a:hlinkClick r:id="rId3" tooltip="Студійний альбо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студійний альбом</a:t>
            </a:r>
            <a:r>
              <a:rPr lang="uk-UA" sz="2400" dirty="0">
                <a:solidFill>
                  <a:srgbClr val="FFFF00"/>
                </a:solidFill>
              </a:rPr>
              <a:t> українського гурту </a:t>
            </a:r>
            <a:r>
              <a:rPr lang="uk-UA" sz="2400" dirty="0">
                <a:solidFill>
                  <a:srgbClr val="FFFF00"/>
                </a:solidFill>
                <a:hlinkClick r:id="rId4" tooltip="Океан Ельз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Океан Ельзи</a:t>
            </a:r>
            <a:r>
              <a:rPr lang="uk-UA" sz="2400" dirty="0">
                <a:solidFill>
                  <a:srgbClr val="FFFF00"/>
                </a:solidFill>
              </a:rPr>
              <a:t>, виданий у </a:t>
            </a:r>
            <a:r>
              <a:rPr lang="uk-UA" sz="2400" dirty="0">
                <a:solidFill>
                  <a:srgbClr val="FFFF00"/>
                </a:solidFill>
                <a:hlinkClick r:id="rId5" tooltip="200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2005</a:t>
            </a:r>
            <a:r>
              <a:rPr lang="uk-UA" sz="2400" dirty="0">
                <a:solidFill>
                  <a:srgbClr val="FFFF00"/>
                </a:solidFill>
              </a:rPr>
              <a:t> році </a:t>
            </a:r>
            <a:r>
              <a:rPr lang="uk-UA" sz="2400" dirty="0">
                <a:solidFill>
                  <a:srgbClr val="FFFF00"/>
                </a:solidFill>
                <a:hlinkClick r:id="rId6" tooltip="Лейбл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лейблом</a:t>
            </a:r>
            <a:r>
              <a:rPr lang="uk-UA" sz="2400" dirty="0">
                <a:solidFill>
                  <a:srgbClr val="FFFF00"/>
                </a:solidFill>
              </a:rPr>
              <a:t> </a:t>
            </a:r>
            <a:r>
              <a:rPr lang="en-US" sz="2400" dirty="0">
                <a:solidFill>
                  <a:srgbClr val="FFFF00"/>
                </a:solidFill>
                <a:hlinkClick r:id="rId7" tooltip="Lavina mus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Lavina Music</a:t>
            </a:r>
            <a:r>
              <a:rPr lang="en-US" sz="2400" dirty="0">
                <a:solidFill>
                  <a:srgbClr val="FFFF00"/>
                </a:solidFill>
              </a:rPr>
              <a:t>. </a:t>
            </a:r>
            <a:r>
              <a:rPr lang="uk-UA" sz="2400" dirty="0">
                <a:solidFill>
                  <a:srgbClr val="FFFF00"/>
                </a:solidFill>
              </a:rPr>
              <a:t>Платівка розійшлася </a:t>
            </a:r>
            <a:r>
              <a:rPr lang="uk-UA" sz="2400" dirty="0" err="1">
                <a:solidFill>
                  <a:srgbClr val="FFFF00"/>
                </a:solidFill>
              </a:rPr>
              <a:t>тиражем</a:t>
            </a:r>
            <a:r>
              <a:rPr lang="uk-UA" sz="2400" dirty="0">
                <a:solidFill>
                  <a:srgbClr val="FFFF00"/>
                </a:solidFill>
              </a:rPr>
              <a:t> в понад 105000 екземплярів. «</a:t>
            </a:r>
            <a:r>
              <a:rPr lang="en-US" sz="2400" dirty="0">
                <a:solidFill>
                  <a:srgbClr val="FFFF00"/>
                </a:solidFill>
              </a:rPr>
              <a:t>Gloria» </a:t>
            </a:r>
            <a:r>
              <a:rPr lang="uk-UA" sz="2400" dirty="0">
                <a:solidFill>
                  <a:srgbClr val="FFFF00"/>
                </a:solidFill>
              </a:rPr>
              <a:t>став першим альбомом Океану Ельзи у «новому» складі: </a:t>
            </a:r>
            <a:r>
              <a:rPr lang="uk-UA" sz="2400" dirty="0">
                <a:solidFill>
                  <a:srgbClr val="FFFF00"/>
                </a:solidFill>
                <a:hlinkClick r:id="rId8" tooltip="Святослав Вакарчу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Святослав Вакарчук</a:t>
            </a:r>
            <a:r>
              <a:rPr lang="uk-UA" sz="2400" dirty="0">
                <a:solidFill>
                  <a:srgbClr val="FFFF00"/>
                </a:solidFill>
              </a:rPr>
              <a:t>, </a:t>
            </a:r>
            <a:r>
              <a:rPr lang="uk-UA" sz="2400" dirty="0">
                <a:solidFill>
                  <a:srgbClr val="FFFF00"/>
                </a:solidFill>
                <a:hlinkClick r:id="rId9" tooltip="Денис Гліні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Денис </a:t>
            </a:r>
            <a:r>
              <a:rPr lang="uk-UA" sz="2400" dirty="0" err="1">
                <a:solidFill>
                  <a:srgbClr val="FFFF00"/>
                </a:solidFill>
                <a:hlinkClick r:id="rId9" tooltip="Денис Гліні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Глінін</a:t>
            </a:r>
            <a:r>
              <a:rPr lang="uk-UA" sz="2400" dirty="0">
                <a:solidFill>
                  <a:srgbClr val="FFFF00"/>
                </a:solidFill>
              </a:rPr>
              <a:t> (лише ці двоє залишилися з 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uk-UA" sz="2400" dirty="0">
                <a:solidFill>
                  <a:srgbClr val="FFFF00"/>
                </a:solidFill>
              </a:rPr>
              <a:t>початкового складу гурту),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uk-UA" sz="2400" dirty="0">
                <a:solidFill>
                  <a:srgbClr val="FFFF00"/>
                </a:solidFill>
              </a:rPr>
              <a:t> </a:t>
            </a:r>
            <a:r>
              <a:rPr lang="uk-UA" sz="2400" dirty="0">
                <a:solidFill>
                  <a:srgbClr val="FFFF00"/>
                </a:solidFill>
                <a:hlinkClick r:id="rId10" tooltip="Мілош Єлі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Мілош </a:t>
            </a:r>
            <a:r>
              <a:rPr lang="uk-UA" sz="2400" dirty="0" err="1">
                <a:solidFill>
                  <a:srgbClr val="FFFF00"/>
                </a:solidFill>
                <a:hlinkClick r:id="rId10" tooltip="Мілош Єлі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Єліч</a:t>
            </a:r>
            <a:r>
              <a:rPr lang="uk-UA" sz="2400" dirty="0">
                <a:solidFill>
                  <a:srgbClr val="FFFF00"/>
                </a:solidFill>
              </a:rPr>
              <a:t>, </a:t>
            </a:r>
            <a:r>
              <a:rPr lang="uk-UA" sz="2400" dirty="0">
                <a:solidFill>
                  <a:srgbClr val="FFFF00"/>
                </a:solidFill>
                <a:hlinkClick r:id="rId11" tooltip="Денис Дудк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Денис Дудко</a:t>
            </a:r>
            <a:r>
              <a:rPr lang="uk-UA" sz="2400" dirty="0">
                <a:solidFill>
                  <a:srgbClr val="FFFF00"/>
                </a:solidFill>
              </a:rPr>
              <a:t>,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uk-UA" sz="2400" dirty="0">
                <a:solidFill>
                  <a:srgbClr val="FFFF00"/>
                </a:solidFill>
              </a:rPr>
              <a:t> </a:t>
            </a:r>
            <a:r>
              <a:rPr lang="uk-UA" sz="2400" dirty="0">
                <a:solidFill>
                  <a:srgbClr val="FFFF00"/>
                </a:solidFill>
                <a:hlinkClick r:id="rId12" tooltip="Петро Чернявськи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Петро Чернявський</a:t>
            </a:r>
            <a:r>
              <a:rPr lang="uk-UA" sz="24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8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2D15F-F637-81B0-25FC-6DD36A40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2013</a:t>
            </a:r>
            <a:endParaRPr lang="uk-UA" sz="24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FCEE793-3125-98E3-5490-2CA674F67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9502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uk-UA" sz="2800" dirty="0">
                <a:solidFill>
                  <a:srgbClr val="FFFF00"/>
                </a:solidFill>
              </a:rPr>
              <a:t>Океан Ельзи багаторазово визнані публікою й критиками як краща рок-група і краща </a:t>
            </a:r>
            <a:r>
              <a:rPr lang="en-US" sz="2800" dirty="0">
                <a:solidFill>
                  <a:srgbClr val="FFFF00"/>
                </a:solidFill>
              </a:rPr>
              <a:t>live-</a:t>
            </a:r>
            <a:r>
              <a:rPr lang="uk-UA" sz="2800" dirty="0">
                <a:solidFill>
                  <a:srgbClr val="FFFF00"/>
                </a:solidFill>
              </a:rPr>
              <a:t>група СНД і Східної Європи. Океан Ельзи - це експресивний, самовідданий концертний драйв, унікальне поєднання справжньої слов'янської мелодійності з потужною роковою енергетикою.</a:t>
            </a: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uk-UA" sz="2800" dirty="0">
                <a:solidFill>
                  <a:srgbClr val="FFFF00"/>
                </a:solidFill>
              </a:rPr>
              <a:t>Платівки групи завжди резонансні й стають гучною подією. Сольні концерти Океан Ельзи, головною умовою яких є живий звук, незмінно викликають великий інтерес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087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43467-564D-8160-3D5F-4FAFA301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sz="8800" dirty="0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До </a:t>
            </a:r>
            <a:r>
              <a:rPr lang="ru-RU" sz="8800" dirty="0" err="1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побачення</a:t>
            </a:r>
            <a:r>
              <a:rPr lang="ru-RU" sz="8800" dirty="0">
                <a:ln w="19050"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!</a:t>
            </a:r>
            <a:endParaRPr lang="uk-UA" sz="8800" dirty="0">
              <a:ln w="19050">
                <a:solidFill>
                  <a:schemeClr val="tx2">
                    <a:lumMod val="10000"/>
                  </a:schemeClr>
                </a:solidFill>
              </a:ln>
              <a:solidFill>
                <a:srgbClr val="FFFF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267659"/>
      </p:ext>
    </p:extLst>
  </p:cSld>
  <p:clrMapOvr>
    <a:masterClrMapping/>
  </p:clrMapOvr>
</p:sld>
</file>

<file path=ppt/theme/theme1.xml><?xml version="1.0" encoding="utf-8"?>
<a:theme xmlns:a="http://schemas.openxmlformats.org/drawingml/2006/main" name="Туман">
  <a:themeElements>
    <a:clrScheme name="Туман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Туман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уман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TM04033937[[fn=Туман]]</Template>
  <TotalTime>43</TotalTime>
  <Words>248</Words>
  <Application>Microsoft Office PowerPoint</Application>
  <PresentationFormat>Широкий екран</PresentationFormat>
  <Paragraphs>20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Туман</vt:lpstr>
      <vt:lpstr>Культовий рок-гурт україни Океан Ельзи</vt:lpstr>
      <vt:lpstr>Музиканти гурту «Океан Ельзи»</vt:lpstr>
      <vt:lpstr>Історія гурту за 2008 рік</vt:lpstr>
      <vt:lpstr>Презентація PowerPoint</vt:lpstr>
      <vt:lpstr>Презентація PowerPoint</vt:lpstr>
      <vt:lpstr>2013</vt:lpstr>
      <vt:lpstr>До побачення!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Культовий рок-гурт україни Океан Ельзи</dc:title>
  <dc:creator>Yulia Karavan</dc:creator>
  <cp:lastModifiedBy>Yulia Karavan</cp:lastModifiedBy>
  <cp:revision>1</cp:revision>
  <dcterms:created xsi:type="dcterms:W3CDTF">2024-04-30T19:07:50Z</dcterms:created>
  <dcterms:modified xsi:type="dcterms:W3CDTF">2024-04-30T19:51:04Z</dcterms:modified>
</cp:coreProperties>
</file>