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23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A8BF-6FA1-4C62-8177-F7DF8F63E566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E5F4-5562-4DBB-8CC2-3AE4537F57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4847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A8BF-6FA1-4C62-8177-F7DF8F63E566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E5F4-5562-4DBB-8CC2-3AE4537F57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2848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A8BF-6FA1-4C62-8177-F7DF8F63E566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E5F4-5562-4DBB-8CC2-3AE4537F57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9144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A8BF-6FA1-4C62-8177-F7DF8F63E566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E5F4-5562-4DBB-8CC2-3AE4537F57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575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A8BF-6FA1-4C62-8177-F7DF8F63E566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E5F4-5562-4DBB-8CC2-3AE4537F57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0905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A8BF-6FA1-4C62-8177-F7DF8F63E566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E5F4-5562-4DBB-8CC2-3AE4537F57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637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A8BF-6FA1-4C62-8177-F7DF8F63E566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E5F4-5562-4DBB-8CC2-3AE4537F57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6447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A8BF-6FA1-4C62-8177-F7DF8F63E566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E5F4-5562-4DBB-8CC2-3AE4537F57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9393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A8BF-6FA1-4C62-8177-F7DF8F63E566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E5F4-5562-4DBB-8CC2-3AE4537F57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3427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A8BF-6FA1-4C62-8177-F7DF8F63E566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E5F4-5562-4DBB-8CC2-3AE4537F57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330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A8BF-6FA1-4C62-8177-F7DF8F63E566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E5F4-5562-4DBB-8CC2-3AE4537F57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51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1A8BF-6FA1-4C62-8177-F7DF8F63E566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8E5F4-5562-4DBB-8CC2-3AE4537F57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3817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712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58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749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172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529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82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396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891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94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817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592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67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961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059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940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065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374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02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Широкоэкранный</PresentationFormat>
  <Paragraphs>0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Юлия</dc:creator>
  <cp:lastModifiedBy>Юлия</cp:lastModifiedBy>
  <cp:revision>1</cp:revision>
  <dcterms:created xsi:type="dcterms:W3CDTF">2022-02-21T20:46:30Z</dcterms:created>
  <dcterms:modified xsi:type="dcterms:W3CDTF">2022-02-21T20:48:03Z</dcterms:modified>
</cp:coreProperties>
</file>