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6FE8E6E-5C8E-4EF2-BA91-9EDC848CBB0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Gun violence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6323DF3-F082-4D39-9A04-B91E99D98B4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5/12/24 8:35:36 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2" name="slide2">
            <a:extLst>
              <a:ext uri="{FF2B5EF4-FFF2-40B4-BE49-F238E27FC236}">
                <a16:creationId xmlns:a16="http://schemas.microsoft.com/office/drawing/2014/main" id="{D7A08097-C23F-4D94-8B27-72C85057EB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3" name="slide3">
            <a:extLst>
              <a:ext uri="{FF2B5EF4-FFF2-40B4-BE49-F238E27FC236}">
                <a16:creationId xmlns:a16="http://schemas.microsoft.com/office/drawing/2014/main" id="{7339B6BC-B312-40C5-921B-E7CA71E68C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4" name="slide4">
            <a:extLst>
              <a:ext uri="{FF2B5EF4-FFF2-40B4-BE49-F238E27FC236}">
                <a16:creationId xmlns:a16="http://schemas.microsoft.com/office/drawing/2014/main" id="{776FF73A-054F-4109-8FAA-9C76291B1C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5" name="slide5">
            <a:extLst>
              <a:ext uri="{FF2B5EF4-FFF2-40B4-BE49-F238E27FC236}">
                <a16:creationId xmlns:a16="http://schemas.microsoft.com/office/drawing/2014/main" id="{372BB2B2-0FC0-4323-A445-6EF96692EB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6" name="slide6">
            <a:extLst>
              <a:ext uri="{FF2B5EF4-FFF2-40B4-BE49-F238E27FC236}">
                <a16:creationId xmlns:a16="http://schemas.microsoft.com/office/drawing/2014/main" id="{3C5BD906-AAAC-47CB-8E3C-55CD3AB67B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2024-05-13T00:35:37Z</dcterms:created>
  <dcterms:modified xsi:type="dcterms:W3CDTF">2024-05-13T00:35:37Z</dcterms:modified>
</cp:coreProperties>
</file>