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596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Студентка: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Бабина Ю.О.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                                                                                                               Группа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: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НПМбд-01-21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38329" y="2325621"/>
            <a:ext cx="8613742" cy="220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операционно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виртуальную машину, настройки минимально необходимых для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дальнейшей работы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и устанавливаем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необходима для запуска виртуальных машин (скачать можно на сайте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https://www.virtualbox.org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скачиваем ISO файл дистрибутива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Fedora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35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Workstation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4" y="2631005"/>
            <a:ext cx="5973386" cy="272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8965"/>
          <a:stretch/>
        </p:blipFill>
        <p:spPr bwMode="auto">
          <a:xfrm>
            <a:off x="6274272" y="2631005"/>
            <a:ext cx="5655458" cy="272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 и проверяем месторасположения каталога для виртуальных машин.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Далее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переходим к созданию новой виртуальной машины. Для этого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выбираем Машина </a:t>
            </a:r>
            <a:r>
              <a:rPr lang="en-US" dirty="0"/>
              <a:t>→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55" y="1885949"/>
            <a:ext cx="9482090" cy="46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Устанавливаем дистрибутив в виртуальной системе.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02" y="1168399"/>
            <a:ext cx="6503533" cy="57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518159" y="378488"/>
            <a:ext cx="10972800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консоль и последовательно выполняем действия, описанные в лабораторной работе №1.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72" y="1671002"/>
            <a:ext cx="8542773" cy="470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657049" y="1512821"/>
            <a:ext cx="861374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данной лабораторной работы я изучила, как установить операционную систему на виртуальную машину и настроить минимально необходимые для дальнейшей работы сервисы, а также приобрела навыки поиска информации об установленной операционной системе, используя консоль. </a:t>
            </a:r>
          </a:p>
          <a:p>
            <a:pPr algn="ctr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697689" y="3016501"/>
            <a:ext cx="861374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192</Words>
  <Application>Microsoft Office PowerPoint</Application>
  <PresentationFormat>Широкоэкранный</PresentationFormat>
  <Paragraphs>28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Cordia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2020</cp:lastModifiedBy>
  <cp:revision>12</cp:revision>
  <dcterms:created xsi:type="dcterms:W3CDTF">2021-05-01T17:40:30Z</dcterms:created>
  <dcterms:modified xsi:type="dcterms:W3CDTF">2022-04-22T22:37:19Z</dcterms:modified>
</cp:coreProperties>
</file>