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4" r:id="rId7"/>
    <p:sldId id="269" r:id="rId8"/>
    <p:sldId id="270" r:id="rId9"/>
    <p:sldId id="272" r:id="rId10"/>
    <p:sldId id="273" r:id="rId11"/>
    <p:sldId id="274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596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РОССИЙСКИЙ УНИВЕРСИТЕТ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</a:t>
            </a:r>
            <a:r>
              <a:rPr lang="ru-RU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№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Студентка: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Бабина Ю.О.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                                                                                                               Группа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: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НПМбд-01-21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96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" y="1636791"/>
            <a:ext cx="9788123" cy="11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" y="3176904"/>
            <a:ext cx="9825150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29920" y="224313"/>
            <a:ext cx="91657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Создадим папку для локального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репозитория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после чего скопируем шаблон в глобальный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репозиторий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из глобального скопируем в локальный.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9920" y="3954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96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9920" y="3954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282629"/>
            <a:ext cx="6614160" cy="10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0" y="3316769"/>
            <a:ext cx="4744720" cy="332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8160" y="254992"/>
            <a:ext cx="112534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локальном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репозитории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создадим удалим файл с расширением </a:t>
            </a:r>
            <a:r>
              <a:rPr lang="en-US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создадим новый каталог.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920" y="2459887"/>
            <a:ext cx="10391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Далее добавим файлы в фазу 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сохранения,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произведем 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сохранение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отправим версию в глобальный </a:t>
            </a:r>
            <a:r>
              <a:rPr lang="ru-RU" alt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репозиторий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8160" y="75577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99289" y="2142741"/>
            <a:ext cx="8613742" cy="242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данной лабораторной работы я изучила идеологию и применение средств контроля версий.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Освоила умения по работе с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697689" y="3016501"/>
            <a:ext cx="861374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3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78969" y="2315461"/>
            <a:ext cx="8613742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идеологию и применение средств контроля версий.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Освоить умения по работе с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1087120" y="4199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учетную запись 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" y="1327678"/>
            <a:ext cx="11247121" cy="449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Установим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flow в Fedora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Linux.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02" y="948054"/>
            <a:ext cx="7726997" cy="54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848608" y="32848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Синхронизируем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учётную запись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компьютером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8" y="1123950"/>
            <a:ext cx="10648295" cy="69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8608" y="2200420"/>
            <a:ext cx="78390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Произведем другие базовые настройки: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Настроим utf-8 в выводе сообщений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Настроим верификацию и подписание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коммитов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Зададим имя начальной ветки (будем называть её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Параметр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autocrlf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Параметр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safecrlf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4673600"/>
            <a:ext cx="1073331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280" y="446006"/>
            <a:ext cx="27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Создадим ключ </a:t>
            </a:r>
            <a:r>
              <a:rPr lang="en-US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ssh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1168399"/>
            <a:ext cx="8067040" cy="5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526282"/>
            <a:ext cx="1041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этого скопируем ключ в буфер 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обмена. Добавляем</a:t>
            </a:r>
            <a:r>
              <a:rPr lang="en-US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поле</a:t>
            </a:r>
            <a:r>
              <a:rPr lang="en-US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“SSH Keys</a:t>
            </a:r>
            <a:r>
              <a:rPr lang="en-US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ko-K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1"/>
          <a:stretch>
            <a:fillRect/>
          </a:stretch>
        </p:blipFill>
        <p:spPr bwMode="auto">
          <a:xfrm>
            <a:off x="904025" y="1877224"/>
            <a:ext cx="10576775" cy="36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49982"/>
            <a:ext cx="80288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Создадим ключ </a:t>
            </a:r>
            <a:r>
              <a:rPr lang="en-US" alt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gpg</a:t>
            </a:r>
            <a:r>
              <a:rPr lang="en-US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alt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Вставим его в соответствующее поле.</a:t>
            </a: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77779"/>
            <a:ext cx="4978400" cy="29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96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94480"/>
            <a:ext cx="8519160" cy="26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63" y="1215247"/>
            <a:ext cx="5732780" cy="184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596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4" y="1082476"/>
            <a:ext cx="10378951" cy="7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4" y="2815550"/>
            <a:ext cx="9580926" cy="329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57205" y="373459"/>
            <a:ext cx="66230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Настроим автоматические подписи </a:t>
            </a:r>
            <a:r>
              <a:rPr lang="ru-RU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коммитов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05" y="2106582"/>
            <a:ext cx="5668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Произведем авторизацию и настройку </a:t>
            </a:r>
            <a:r>
              <a:rPr lang="en-US" alt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</a:t>
            </a: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5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238</Words>
  <Application>Microsoft Office PowerPoint</Application>
  <PresentationFormat>Широкоэкранный</PresentationFormat>
  <Paragraphs>41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2020</cp:lastModifiedBy>
  <cp:revision>18</cp:revision>
  <dcterms:created xsi:type="dcterms:W3CDTF">2021-05-01T17:40:30Z</dcterms:created>
  <dcterms:modified xsi:type="dcterms:W3CDTF">2022-04-23T19:45:16Z</dcterms:modified>
</cp:coreProperties>
</file>