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310" r:id="rId2"/>
    <p:sldId id="261" r:id="rId3"/>
    <p:sldId id="284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9144000" cy="6858000" type="screen4x3"/>
  <p:notesSz cx="6858000" cy="9144000"/>
  <p:embeddedFontLst>
    <p:embeddedFont>
      <p:font typeface="Century Gothic" pitchFamily="34" charset="0"/>
      <p:regular r:id="rId13"/>
      <p:bold r:id="rId14"/>
      <p:italic r:id="rId15"/>
      <p:boldItalic r:id="rId16"/>
    </p:embeddedFont>
    <p:embeddedFont>
      <p:font typeface="Segoe UI" pitchFamily="34" charset="0"/>
      <p:regular r:id="rId17"/>
      <p:bold r:id="rId18"/>
      <p:italic r:id="rId19"/>
      <p:boldItalic r:id="rId20"/>
    </p:embeddedFont>
    <p:embeddedFont>
      <p:font typeface="Wingdings 3" pitchFamily="18" charset="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905B6C4-EFE4-4C1B-A8EF-75372300CF76}">
  <a:tblStyle styleId="{C905B6C4-EFE4-4C1B-A8EF-75372300CF7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660"/>
  </p:normalViewPr>
  <p:slideViewPr>
    <p:cSldViewPr>
      <p:cViewPr varScale="1">
        <p:scale>
          <a:sx n="68" d="100"/>
          <a:sy n="68" d="100"/>
        </p:scale>
        <p:origin x="-168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94419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441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48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6174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956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7882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16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447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081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639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75450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0726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7608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80429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9508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90178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99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0631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435255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283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9328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8426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0279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068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54908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41113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99303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711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2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8" r:id="rId18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420888"/>
            <a:ext cx="6650231" cy="637200"/>
          </a:xfrm>
        </p:spPr>
        <p:txBody>
          <a:bodyPr/>
          <a:lstStyle/>
          <a:p>
            <a:pPr algn="ctr"/>
            <a:r>
              <a:rPr lang="uk-UA" sz="3200" dirty="0"/>
              <a:t>ЛАБОРАТОРНА РОБОТА №5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uk-UA" sz="3200" dirty="0">
                <a:cs typeface="Segoe UI" panose="020B0502040204020203" pitchFamily="34" charset="0"/>
              </a:rPr>
              <a:t>на тему: «Використання </a:t>
            </a:r>
            <a:r>
              <a:rPr lang="en-US" sz="3200" dirty="0">
                <a:cs typeface="Segoe UI" panose="020B0502040204020203" pitchFamily="34" charset="0"/>
              </a:rPr>
              <a:t>GIT</a:t>
            </a:r>
            <a:r>
              <a:rPr lang="uk-UA" sz="3200" dirty="0">
                <a:cs typeface="Segoe UI" panose="020B0502040204020203" pitchFamily="34" charset="0"/>
              </a:rPr>
              <a:t>»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76056" y="436510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solidFill>
                  <a:schemeClr val="bg1"/>
                </a:solidFill>
                <a:cs typeface="Segoe UI" panose="020B0502040204020203" pitchFamily="34" charset="0"/>
              </a:rPr>
              <a:t>Виконав</a:t>
            </a:r>
          </a:p>
          <a:p>
            <a:pPr algn="just"/>
            <a:r>
              <a:rPr lang="uk-UA" sz="2800" dirty="0">
                <a:solidFill>
                  <a:schemeClr val="bg1"/>
                </a:solidFill>
                <a:cs typeface="Segoe UI" panose="020B0502040204020203" pitchFamily="34" charset="0"/>
              </a:rPr>
              <a:t>студент групи </a:t>
            </a:r>
            <a:r>
              <a:rPr lang="uk-UA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Піт-15-3</a:t>
            </a:r>
            <a:endParaRPr lang="en-US" sz="28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just"/>
            <a:r>
              <a:rPr lang="uk-UA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Цап </a:t>
            </a:r>
            <a:r>
              <a:rPr lang="uk-UA" sz="2800" dirty="0">
                <a:solidFill>
                  <a:schemeClr val="bg1"/>
                </a:solidFill>
                <a:cs typeface="Segoe UI" panose="020B0502040204020203" pitchFamily="34" charset="0"/>
              </a:rPr>
              <a:t>Т.С.</a:t>
            </a:r>
            <a:endParaRPr lang="en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24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PUSH -U ORIGIN MASTER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>
                <a:latin typeface="+mn-lt"/>
              </a:rPr>
              <a:t>Команда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push -u origin master</a:t>
            </a:r>
            <a:r>
              <a:rPr lang="ru-RU" dirty="0" smtClean="0">
                <a:latin typeface="+mn-lt"/>
              </a:rPr>
              <a:t>» </a:t>
            </a:r>
            <a:r>
              <a:rPr lang="ru-RU" dirty="0" err="1" smtClean="0">
                <a:latin typeface="+mn-lt"/>
              </a:rPr>
              <a:t>повідомляє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Git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куди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завантажити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зроблені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зміни</a:t>
            </a:r>
            <a:r>
              <a:rPr lang="ru-RU" dirty="0" smtClean="0">
                <a:latin typeface="+mn-lt"/>
              </a:rPr>
              <a:t> (</a:t>
            </a:r>
            <a:r>
              <a:rPr lang="ru-RU" dirty="0" err="1" smtClean="0">
                <a:latin typeface="+mn-lt"/>
              </a:rPr>
              <a:t>репозиторій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гілка</a:t>
            </a:r>
            <a:r>
              <a:rPr lang="ru-RU" dirty="0" smtClean="0">
                <a:latin typeface="+mn-lt"/>
              </a:rPr>
              <a:t>), </a:t>
            </a:r>
            <a:r>
              <a:rPr lang="ru-RU" dirty="0">
                <a:latin typeface="+mn-lt"/>
              </a:rPr>
              <a:t>коли </a:t>
            </a:r>
            <a:r>
              <a:rPr lang="ru-RU" dirty="0" smtClean="0">
                <a:latin typeface="+mn-lt"/>
              </a:rPr>
              <a:t>вони </a:t>
            </a:r>
            <a:r>
              <a:rPr lang="ru-RU" dirty="0" err="1" smtClean="0">
                <a:latin typeface="+mn-lt"/>
              </a:rPr>
              <a:t>готові</a:t>
            </a:r>
            <a:r>
              <a:rPr lang="ru-RU" dirty="0" smtClean="0">
                <a:latin typeface="+mn-lt"/>
              </a:rPr>
              <a:t>. </a:t>
            </a:r>
            <a:r>
              <a:rPr lang="ru-RU" dirty="0">
                <a:latin typeface="+mn-lt"/>
              </a:rPr>
              <a:t>Параметр -u </a:t>
            </a:r>
            <a:r>
              <a:rPr lang="ru-RU" dirty="0" err="1" smtClean="0">
                <a:latin typeface="+mn-lt"/>
              </a:rPr>
              <a:t>повідомляє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запам'ятати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введені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параметри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щоб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наступного</a:t>
            </a:r>
            <a:r>
              <a:rPr lang="ru-RU" dirty="0" smtClean="0">
                <a:latin typeface="+mn-lt"/>
              </a:rPr>
              <a:t> разу </a:t>
            </a:r>
            <a:r>
              <a:rPr lang="ru-RU" dirty="0" err="1" smtClean="0">
                <a:latin typeface="+mn-lt"/>
              </a:rPr>
              <a:t>використовувати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лише</a:t>
            </a:r>
            <a:r>
              <a:rPr lang="ru-RU" dirty="0" smtClean="0">
                <a:latin typeface="+mn-lt"/>
              </a:rPr>
              <a:t>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push</a:t>
            </a:r>
            <a:r>
              <a:rPr lang="ru-RU" dirty="0" smtClean="0">
                <a:latin typeface="+mn-lt"/>
              </a:rPr>
              <a:t>»</a:t>
            </a:r>
            <a:r>
              <a:rPr lang="en-US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4149080"/>
            <a:ext cx="80295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9505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404664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GIT INIT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199" y="1628800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Ініціалізація </a:t>
            </a:r>
            <a:r>
              <a:rPr lang="uk-UA" dirty="0" err="1">
                <a:latin typeface="+mn-lt"/>
              </a:rPr>
              <a:t>репозиторію</a:t>
            </a:r>
            <a:r>
              <a:rPr lang="uk-UA" dirty="0">
                <a:latin typeface="+mn-lt"/>
              </a:rPr>
              <a:t>. Створює в каталозі </a:t>
            </a:r>
            <a:r>
              <a:rPr lang="uk-UA" dirty="0" smtClean="0">
                <a:latin typeface="+mn-lt"/>
              </a:rPr>
              <a:t>проекту каталог «.</a:t>
            </a:r>
            <a:r>
              <a:rPr lang="en-US" dirty="0" err="1" smtClean="0">
                <a:latin typeface="+mn-lt"/>
              </a:rPr>
              <a:t>git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і в ньому всі необхідні файли </a:t>
            </a:r>
            <a:r>
              <a:rPr lang="uk-UA" dirty="0" err="1" smtClean="0">
                <a:latin typeface="+mn-lt"/>
              </a:rPr>
              <a:t>репозиторію</a:t>
            </a:r>
            <a:r>
              <a:rPr lang="en-US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708920"/>
            <a:ext cx="7094237" cy="203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GIT STATUS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620688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Команда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status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показує стани файлів в робочій директорії і індексі: які файли змінені, але не були додані в індекс; які очікують </a:t>
            </a:r>
            <a:r>
              <a:rPr lang="uk-UA" dirty="0" err="1">
                <a:latin typeface="+mn-lt"/>
              </a:rPr>
              <a:t>коммітов</a:t>
            </a:r>
            <a:r>
              <a:rPr lang="uk-UA" dirty="0">
                <a:latin typeface="+mn-lt"/>
              </a:rPr>
              <a:t> в індексі. Додатково до цього виводяться підказки про те, як змінити стани файлів.</a:t>
            </a:r>
            <a:endParaRPr lang="en" dirty="0"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700" y="2060848"/>
            <a:ext cx="8600301" cy="479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78903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</a:t>
            </a:r>
            <a:r>
              <a:rPr lang="en-US" sz="2000" dirty="0" smtClean="0">
                <a:latin typeface="+mj-lt"/>
              </a:rPr>
              <a:t>ADD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548680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Щоб повідомити </a:t>
            </a:r>
            <a:r>
              <a:rPr lang="en-US" dirty="0" err="1" smtClean="0">
                <a:latin typeface="+mn-lt"/>
              </a:rPr>
              <a:t>Git</a:t>
            </a:r>
            <a:r>
              <a:rPr lang="uk-UA" dirty="0" smtClean="0">
                <a:latin typeface="+mn-lt"/>
              </a:rPr>
              <a:t> необхідність відстежувати </a:t>
            </a:r>
            <a:r>
              <a:rPr lang="uk-UA" dirty="0">
                <a:latin typeface="+mn-lt"/>
              </a:rPr>
              <a:t>зміни, зроблені в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smtClean="0">
                <a:latin typeface="+mn-lt"/>
              </a:rPr>
              <a:t>octocat.txt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, </a:t>
            </a:r>
            <a:r>
              <a:rPr lang="uk-UA" dirty="0" smtClean="0">
                <a:latin typeface="+mn-lt"/>
              </a:rPr>
              <a:t>спочатку </a:t>
            </a:r>
            <a:r>
              <a:rPr lang="uk-UA" dirty="0">
                <a:latin typeface="+mn-lt"/>
              </a:rPr>
              <a:t>потрібно додати його в область розміщення за допомогою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add</a:t>
            </a:r>
            <a:r>
              <a:rPr lang="uk-UA" dirty="0" smtClean="0">
                <a:latin typeface="+mn-lt"/>
              </a:rPr>
              <a:t>». Файл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повинен </a:t>
            </a:r>
            <a:r>
              <a:rPr lang="ru-RU" dirty="0" smtClean="0">
                <a:latin typeface="+mn-lt"/>
              </a:rPr>
              <a:t>в</a:t>
            </a:r>
            <a:r>
              <a:rPr lang="uk-UA" dirty="0" err="1" smtClean="0">
                <a:latin typeface="+mn-lt"/>
              </a:rPr>
              <a:t>ідстежуватись</a:t>
            </a:r>
            <a:r>
              <a:rPr lang="uk-UA" dirty="0" smtClean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988981"/>
            <a:ext cx="8820472" cy="486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99129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COMMIT -M “{MESSAGE}"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Файли з попереднього зображення знаходяться в проміжній області. Для </a:t>
            </a:r>
            <a:r>
              <a:rPr lang="uk-UA" dirty="0">
                <a:latin typeface="+mn-lt"/>
              </a:rPr>
              <a:t>того, щоб зберегти </a:t>
            </a:r>
            <a:r>
              <a:rPr lang="uk-UA" dirty="0" smtClean="0">
                <a:latin typeface="+mn-lt"/>
              </a:rPr>
              <a:t>зміни, потрібно виконати команду підтвердження з повідомленням що було змінено. Приклад:</a:t>
            </a:r>
            <a:endParaRPr lang="en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3861048"/>
            <a:ext cx="6257683" cy="168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82948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-180528" y="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ADD</a:t>
            </a:r>
            <a:r>
              <a:rPr lang="uk-UA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‘*.</a:t>
            </a:r>
            <a:r>
              <a:rPr lang="en-US" sz="2000" dirty="0" smtClean="0"/>
              <a:t>pptx</a:t>
            </a:r>
            <a:r>
              <a:rPr lang="en-US" sz="2000" dirty="0" smtClean="0">
                <a:latin typeface="+mj-lt"/>
              </a:rPr>
              <a:t>’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692696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Також можна </a:t>
            </a:r>
            <a:r>
              <a:rPr lang="uk-UA" dirty="0">
                <a:latin typeface="+mn-lt"/>
              </a:rPr>
              <a:t>використовувати групові символи, </a:t>
            </a:r>
            <a:r>
              <a:rPr lang="uk-UA" dirty="0" smtClean="0">
                <a:latin typeface="+mn-lt"/>
              </a:rPr>
              <a:t>щоб додати </a:t>
            </a:r>
            <a:r>
              <a:rPr lang="uk-UA" dirty="0">
                <a:latin typeface="+mn-lt"/>
              </a:rPr>
              <a:t>багато файлів одного </a:t>
            </a:r>
            <a:r>
              <a:rPr lang="uk-UA" dirty="0" smtClean="0">
                <a:latin typeface="+mn-lt"/>
              </a:rPr>
              <a:t>типу (</a:t>
            </a:r>
            <a:r>
              <a:rPr lang="en-US" dirty="0" smtClean="0">
                <a:latin typeface="+mn-lt"/>
              </a:rPr>
              <a:t>.</a:t>
            </a:r>
            <a:r>
              <a:rPr lang="en-US" dirty="0" err="1" smtClean="0">
                <a:latin typeface="+mn-lt"/>
              </a:rPr>
              <a:t>pptx</a:t>
            </a:r>
            <a:r>
              <a:rPr lang="uk-UA" dirty="0" smtClean="0">
                <a:latin typeface="+mn-lt"/>
              </a:rPr>
              <a:t>). </a:t>
            </a:r>
            <a:r>
              <a:rPr lang="ru-RU" dirty="0" err="1" smtClean="0">
                <a:latin typeface="+mn-lt"/>
              </a:rPr>
              <a:t>Було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розташовано</a:t>
            </a:r>
            <a:r>
              <a:rPr lang="ru-RU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декілька файлів в корені каталогу та в каталозі «</a:t>
            </a:r>
            <a:r>
              <a:rPr lang="en-US" dirty="0" err="1">
                <a:latin typeface="+mn-lt"/>
              </a:rPr>
              <a:t>octofamily</a:t>
            </a:r>
            <a:r>
              <a:rPr lang="uk-UA" dirty="0" smtClean="0">
                <a:latin typeface="+mn-lt"/>
              </a:rPr>
              <a:t>» та додано їх використовуючи </a:t>
            </a:r>
            <a:r>
              <a:rPr lang="uk-UA" dirty="0">
                <a:latin typeface="+mn-lt"/>
              </a:rPr>
              <a:t>символ підстановки з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add</a:t>
            </a:r>
            <a:r>
              <a:rPr lang="uk-UA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2372343"/>
            <a:ext cx="8028384" cy="448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71065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COMMIT -M 'ADD ALL </a:t>
            </a:r>
            <a:r>
              <a:rPr lang="uk-UA" sz="2000" dirty="0" smtClean="0">
                <a:latin typeface="+mj-lt"/>
              </a:rPr>
              <a:t>… </a:t>
            </a:r>
            <a:r>
              <a:rPr lang="en-US" sz="2000" dirty="0" smtClean="0">
                <a:latin typeface="+mj-lt"/>
              </a:rPr>
              <a:t>FILES'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Наступним кроком було підтвердження внесених змін, а саме добавлення файлів. Використовувалась команда: </a:t>
            </a:r>
          </a:p>
          <a:p>
            <a:pPr lvl="0" algn="just">
              <a:buNone/>
            </a:pPr>
            <a:r>
              <a:rPr lang="uk-UA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commit -m 'Add all the </a:t>
            </a:r>
            <a:r>
              <a:rPr lang="en-US" dirty="0" err="1" smtClean="0">
                <a:latin typeface="+mn-lt"/>
              </a:rPr>
              <a:t>pptx</a:t>
            </a:r>
            <a:r>
              <a:rPr lang="en-US" dirty="0" smtClean="0">
                <a:latin typeface="+mn-lt"/>
              </a:rPr>
              <a:t> files</a:t>
            </a:r>
            <a:r>
              <a:rPr lang="en-US" dirty="0">
                <a:latin typeface="+mn-lt"/>
              </a:rPr>
              <a:t>'</a:t>
            </a:r>
            <a:r>
              <a:rPr lang="uk-UA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3933056"/>
            <a:ext cx="6855031" cy="220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02021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LOG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Таким чином, ми зробили кілька </a:t>
            </a:r>
            <a:r>
              <a:rPr lang="ru-RU" dirty="0" smtClean="0">
                <a:latin typeface="+mn-lt"/>
              </a:rPr>
              <a:t>комітів</a:t>
            </a:r>
            <a:r>
              <a:rPr lang="uk-UA" dirty="0" smtClean="0">
                <a:latin typeface="+mn-lt"/>
              </a:rPr>
              <a:t>. </a:t>
            </a:r>
            <a:r>
              <a:rPr lang="uk-UA" dirty="0">
                <a:latin typeface="+mn-lt"/>
              </a:rPr>
              <a:t>Тепер </a:t>
            </a:r>
            <a:r>
              <a:rPr lang="uk-UA" dirty="0" smtClean="0">
                <a:latin typeface="+mn-lt"/>
              </a:rPr>
              <a:t>можна переглянути їх, щоб побачити що було змінено.</a:t>
            </a:r>
            <a:endParaRPr lang="uk-UA" dirty="0">
              <a:latin typeface="+mn-lt"/>
            </a:endParaRPr>
          </a:p>
          <a:p>
            <a:pPr lvl="0" algn="just">
              <a:buNone/>
            </a:pPr>
            <a:r>
              <a:rPr lang="uk-UA" dirty="0" smtClean="0">
                <a:latin typeface="+mn-lt"/>
              </a:rPr>
              <a:t>Для цього існує команда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log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, яка </a:t>
            </a:r>
            <a:r>
              <a:rPr lang="uk-UA" dirty="0" smtClean="0">
                <a:latin typeface="+mn-lt"/>
              </a:rPr>
              <a:t>відображає інформацію з журналу усіх змін у відповідному порядку.</a:t>
            </a:r>
            <a:endParaRPr lang="en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5676" y="3933056"/>
            <a:ext cx="5782977" cy="25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34743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REMOTE ADD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11560" y="1916832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Для того</a:t>
            </a:r>
            <a:r>
              <a:rPr lang="uk-UA" dirty="0">
                <a:latin typeface="+mn-lt"/>
              </a:rPr>
              <a:t>, щоб </a:t>
            </a:r>
            <a:r>
              <a:rPr lang="uk-UA" dirty="0" smtClean="0">
                <a:latin typeface="+mn-lt"/>
              </a:rPr>
              <a:t>завантажити (</a:t>
            </a:r>
            <a:r>
              <a:rPr lang="en-US" dirty="0" smtClean="0">
                <a:latin typeface="+mn-lt"/>
              </a:rPr>
              <a:t>push</a:t>
            </a:r>
            <a:r>
              <a:rPr lang="uk-UA" dirty="0" smtClean="0">
                <a:latin typeface="+mn-lt"/>
              </a:rPr>
              <a:t>) локальний </a:t>
            </a:r>
            <a:r>
              <a:rPr lang="uk-UA" dirty="0" err="1" smtClean="0">
                <a:latin typeface="+mn-lt"/>
              </a:rPr>
              <a:t>репозиторій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на </a:t>
            </a:r>
            <a:r>
              <a:rPr lang="uk-UA" dirty="0" smtClean="0">
                <a:latin typeface="+mn-lt"/>
              </a:rPr>
              <a:t>сервер </a:t>
            </a:r>
            <a:r>
              <a:rPr lang="en-US" dirty="0">
                <a:latin typeface="+mn-lt"/>
              </a:rPr>
              <a:t>GitHub </a:t>
            </a:r>
            <a:r>
              <a:rPr lang="uk-UA" dirty="0" smtClean="0">
                <a:latin typeface="+mn-lt"/>
              </a:rPr>
              <a:t>потрібно </a:t>
            </a:r>
            <a:r>
              <a:rPr lang="uk-UA" dirty="0">
                <a:latin typeface="+mn-lt"/>
              </a:rPr>
              <a:t>додати віддалений </a:t>
            </a:r>
            <a:r>
              <a:rPr lang="uk-UA" dirty="0" err="1" smtClean="0">
                <a:latin typeface="+mn-lt"/>
              </a:rPr>
              <a:t>репозиторій</a:t>
            </a:r>
            <a:r>
              <a:rPr lang="uk-UA" dirty="0" smtClean="0">
                <a:latin typeface="+mn-lt"/>
              </a:rPr>
              <a:t> «</a:t>
            </a:r>
            <a:r>
              <a:rPr lang="en-US" dirty="0" smtClean="0"/>
              <a:t>try-</a:t>
            </a:r>
            <a:r>
              <a:rPr lang="en-US" dirty="0" err="1" smtClean="0"/>
              <a:t>git</a:t>
            </a:r>
            <a:r>
              <a:rPr lang="uk-UA" dirty="0" smtClean="0"/>
              <a:t>»</a:t>
            </a:r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командою</a:t>
            </a:r>
            <a:r>
              <a:rPr lang="uk-UA" dirty="0" smtClean="0">
                <a:latin typeface="+mn-lt"/>
              </a:rPr>
              <a:t>:</a:t>
            </a:r>
            <a:endParaRPr lang="uk-UA" dirty="0" smtClean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166" y="4797152"/>
            <a:ext cx="7034241" cy="107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6652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</TotalTime>
  <Words>344</Words>
  <Application>Microsoft Office PowerPoint</Application>
  <PresentationFormat>Экран (4:3)</PresentationFormat>
  <Paragraphs>24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Segoe UI</vt:lpstr>
      <vt:lpstr>Wingdings 3</vt:lpstr>
      <vt:lpstr>Ион</vt:lpstr>
      <vt:lpstr>ЛАБОРАТОРНА РОБОТА №5 на тему: «Використання GIT»</vt:lpstr>
      <vt:lpstr>GIT INIT</vt:lpstr>
      <vt:lpstr>GIT STATUS</vt:lpstr>
      <vt:lpstr> GIT ADD</vt:lpstr>
      <vt:lpstr> GIT COMMIT -M “{MESSAGE}"</vt:lpstr>
      <vt:lpstr> GIT ADD ‘*.pptx’</vt:lpstr>
      <vt:lpstr>GIT COMMIT -M 'ADD ALL … FILES'</vt:lpstr>
      <vt:lpstr>GIT LOG</vt:lpstr>
      <vt:lpstr>GIT REMOTE ADD</vt:lpstr>
      <vt:lpstr>GIT PUSH -U ORIGIN MASTER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№6 на тему: «Спроба використання GIT»</dc:title>
  <dc:creator>User</dc:creator>
  <cp:lastModifiedBy>User</cp:lastModifiedBy>
  <cp:revision>39</cp:revision>
  <dcterms:modified xsi:type="dcterms:W3CDTF">2017-04-02T16:08:12Z</dcterms:modified>
</cp:coreProperties>
</file>