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79E"/>
    <a:srgbClr val="48455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21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22480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41466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5462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20212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83910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6172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95601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991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5847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5455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6753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611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428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116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3884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2643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E30B1-BB97-43D8-8347-2F950B78FBBD}" type="datetimeFigureOut">
              <a:rPr lang="uk-UA" smtClean="0"/>
              <a:pPr/>
              <a:t>01.03.2017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310F-7BA6-442C-B07E-A17A81ABB96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45366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4400" b="1" dirty="0"/>
              <a:t>Лабораторна робота №</a:t>
            </a:r>
            <a:r>
              <a:rPr lang="ru-RU" sz="4400" b="1" dirty="0"/>
              <a:t>1</a:t>
            </a:r>
            <a:r>
              <a:rPr lang="uk-UA" sz="4400" dirty="0"/>
              <a:t/>
            </a:r>
            <a:br>
              <a:rPr lang="uk-UA" sz="4400" dirty="0"/>
            </a:br>
            <a:r>
              <a:rPr lang="uk-UA" sz="4400" dirty="0"/>
              <a:t>Тема</a:t>
            </a:r>
            <a:r>
              <a:rPr lang="uk-UA" sz="4400" dirty="0" smtClean="0"/>
              <a:t>: </a:t>
            </a:r>
            <a:r>
              <a:rPr lang="uk-UA" sz="4400" b="1" dirty="0" smtClean="0"/>
              <a:t>«</a:t>
            </a:r>
            <a:r>
              <a:rPr lang="uk-UA" sz="4400" b="1" dirty="0"/>
              <a:t>Тестування простого предмету»</a:t>
            </a:r>
            <a:r>
              <a:rPr lang="uk-UA" sz="4400" dirty="0"/>
              <a:t/>
            </a:r>
            <a:br>
              <a:rPr lang="uk-UA" sz="4400" dirty="0"/>
            </a:br>
            <a:endParaRPr lang="uk-UA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61075"/>
          </a:xfrm>
        </p:spPr>
        <p:txBody>
          <a:bodyPr>
            <a:normAutofit fontScale="47500" lnSpcReduction="20000"/>
          </a:bodyPr>
          <a:lstStyle/>
          <a:p>
            <a:r>
              <a:rPr lang="uk-UA" sz="6200" dirty="0" smtClean="0"/>
              <a:t>Виконав:</a:t>
            </a:r>
          </a:p>
          <a:p>
            <a:r>
              <a:rPr lang="uk-UA" sz="6200" dirty="0" smtClean="0"/>
              <a:t>Студент групи </a:t>
            </a:r>
            <a:r>
              <a:rPr lang="uk-UA" sz="6200" dirty="0" smtClean="0"/>
              <a:t>Піт-16-3</a:t>
            </a:r>
            <a:endParaRPr lang="uk-UA" sz="6200" dirty="0" smtClean="0"/>
          </a:p>
          <a:p>
            <a:r>
              <a:rPr lang="uk-UA" sz="6200" dirty="0" smtClean="0"/>
              <a:t>Дідух Юлія Володимирівна</a:t>
            </a:r>
            <a:endParaRPr lang="uk-UA" sz="62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97925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903" y="2552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 err="1" smtClean="0"/>
              <a:t>Скріпленість</a:t>
            </a:r>
            <a:r>
              <a:rPr lang="uk-UA" dirty="0" smtClean="0"/>
              <a:t> зошита: Зошит скріплений двома </a:t>
            </a:r>
            <a:r>
              <a:rPr lang="uk-UA" dirty="0" err="1" smtClean="0"/>
              <a:t>скрепками</a:t>
            </a:r>
            <a:r>
              <a:rPr lang="uk-UA" dirty="0" smtClean="0"/>
              <a:t>, які загинаються всередину в самій </a:t>
            </a:r>
            <a:r>
              <a:rPr lang="uk-UA" dirty="0" err="1" smtClean="0"/>
              <a:t>йогг</a:t>
            </a:r>
            <a:r>
              <a:rPr lang="uk-UA" dirty="0" smtClean="0"/>
              <a:t> середині. </a:t>
            </a:r>
            <a:r>
              <a:rPr lang="uk-UA" dirty="0" smtClean="0"/>
              <a:t>Недоліком є те що </a:t>
            </a:r>
            <a:r>
              <a:rPr lang="uk-UA" dirty="0" smtClean="0"/>
              <a:t> будь-який користувач може самостійно розшити зошит. Плюсом є те що завдяки скріпленню можна легко виривати сторінки з нього.</a:t>
            </a:r>
            <a:endParaRPr lang="uk-UA" dirty="0"/>
          </a:p>
        </p:txBody>
      </p:sp>
      <p:pic>
        <p:nvPicPr>
          <p:cNvPr id="4098" name="Picture 2" descr="Картинки по запросу зошит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717" y="2287921"/>
            <a:ext cx="6093438" cy="4570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3109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776" y="359201"/>
            <a:ext cx="8946541" cy="149038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Екологічність: </a:t>
            </a:r>
            <a:r>
              <a:rPr lang="uk-UA" dirty="0" smtClean="0"/>
              <a:t>Зошити не є екологічними, тому що  при спалюванні зошита виділяється вуглекислий газ, який при концентрації в повітрі понад 3% є шкідливим.</a:t>
            </a:r>
            <a:endParaRPr lang="uk-UA" dirty="0"/>
          </a:p>
        </p:txBody>
      </p:sp>
      <p:pic>
        <p:nvPicPr>
          <p:cNvPr id="3074" name="Picture 2" descr="Картинки по запросу папір горит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3335" y="2003893"/>
            <a:ext cx="3854722" cy="3392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207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12" y="224119"/>
            <a:ext cx="8946541" cy="137608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Дизайн: </a:t>
            </a:r>
            <a:r>
              <a:rPr lang="uk-UA" dirty="0" smtClean="0"/>
              <a:t>в зошита дизайн </a:t>
            </a:r>
            <a:r>
              <a:rPr lang="uk-UA" dirty="0" err="1" smtClean="0"/>
              <a:t>обложки</a:t>
            </a:r>
            <a:r>
              <a:rPr lang="uk-UA" dirty="0" smtClean="0"/>
              <a:t> є різноманітним і підходить для вибору любому користувачу</a:t>
            </a:r>
            <a:r>
              <a:rPr lang="uk-UA" dirty="0" smtClean="0"/>
              <a:t>, а дизайн аркушів є однаковим і досить зручним для записів</a:t>
            </a:r>
            <a:endParaRPr lang="uk-UA" dirty="0"/>
          </a:p>
        </p:txBody>
      </p:sp>
      <p:pic>
        <p:nvPicPr>
          <p:cNvPr id="2050" name="Picture 2" descr="Картинки по запросу обложка зошит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581" y="1405620"/>
            <a:ext cx="4769122" cy="5190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821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7925" cy="1400530"/>
          </a:xfrm>
        </p:spPr>
        <p:txBody>
          <a:bodyPr/>
          <a:lstStyle/>
          <a:p>
            <a:r>
              <a:rPr lang="uk-UA" dirty="0" smtClean="0"/>
              <a:t>В ході </a:t>
            </a:r>
            <a:r>
              <a:rPr lang="uk-UA" dirty="0"/>
              <a:t>виконання лабораторної роботи я </a:t>
            </a:r>
            <a:r>
              <a:rPr lang="uk-UA" dirty="0" smtClean="0"/>
              <a:t>протестувала простий зошит  </a:t>
            </a:r>
            <a:r>
              <a:rPr lang="uk-UA" dirty="0"/>
              <a:t>і </a:t>
            </a:r>
            <a:r>
              <a:rPr lang="uk-UA" dirty="0" smtClean="0"/>
              <a:t>дійшла </a:t>
            </a:r>
            <a:r>
              <a:rPr lang="uk-UA" dirty="0"/>
              <a:t>висновку, що </a:t>
            </a:r>
            <a:r>
              <a:rPr lang="uk-UA" dirty="0" smtClean="0"/>
              <a:t>він </a:t>
            </a:r>
            <a:r>
              <a:rPr lang="uk-UA" dirty="0"/>
              <a:t>відповідає поставленим до </a:t>
            </a:r>
            <a:r>
              <a:rPr lang="uk-UA" dirty="0" smtClean="0"/>
              <a:t>нього </a:t>
            </a:r>
            <a:r>
              <a:rPr lang="uk-UA" dirty="0" smtClean="0"/>
              <a:t>вимог.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>	</a:t>
            </a:r>
            <a:r>
              <a:rPr lang="uk-UA" dirty="0" smtClean="0"/>
              <a:t>							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	</a:t>
            </a:r>
            <a:r>
              <a:rPr lang="uk-UA" dirty="0" smtClean="0"/>
              <a:t>						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2297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Картинки по запросу зоши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3318">
            <a:off x="7393317" y="2482506"/>
            <a:ext cx="3740545" cy="374054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11092" y="6122777"/>
            <a:ext cx="3935869" cy="29208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46541" cy="4195481"/>
          </a:xfrm>
        </p:spPr>
        <p:txBody>
          <a:bodyPr/>
          <a:lstStyle/>
          <a:p>
            <a:r>
              <a:rPr lang="uk-UA" dirty="0"/>
              <a:t>Для тестування я </a:t>
            </a:r>
            <a:r>
              <a:rPr lang="uk-UA" dirty="0" smtClean="0"/>
              <a:t>вибрала простий зошит. </a:t>
            </a:r>
            <a:endParaRPr lang="uk-UA" dirty="0"/>
          </a:p>
          <a:p>
            <a:r>
              <a:rPr lang="uk-UA" dirty="0" smtClean="0"/>
              <a:t>Даний зошит призначений </a:t>
            </a:r>
            <a:r>
              <a:rPr lang="uk-UA" dirty="0"/>
              <a:t>для великої аудиторії людей, які просто мають справу з написанням якихось </a:t>
            </a:r>
            <a:r>
              <a:rPr lang="uk-UA" dirty="0" smtClean="0"/>
              <a:t>конспектів, </a:t>
            </a:r>
            <a:r>
              <a:rPr lang="uk-UA" dirty="0"/>
              <a:t>або ж </a:t>
            </a:r>
            <a:r>
              <a:rPr lang="uk-UA" dirty="0" smtClean="0"/>
              <a:t>нотування необхідної інформації. Він повинен </a:t>
            </a:r>
            <a:r>
              <a:rPr lang="uk-UA" dirty="0"/>
              <a:t>виконувати обов’язкові функції </a:t>
            </a:r>
            <a:r>
              <a:rPr lang="uk-UA" dirty="0" smtClean="0"/>
              <a:t>зошита. </a:t>
            </a:r>
            <a:r>
              <a:rPr lang="uk-UA" dirty="0"/>
              <a:t>Так як це </a:t>
            </a:r>
            <a:r>
              <a:rPr lang="uk-UA" dirty="0" smtClean="0"/>
              <a:t>простий зошит </a:t>
            </a:r>
            <a:r>
              <a:rPr lang="uk-UA" dirty="0"/>
              <a:t>то і вимоги до </a:t>
            </a:r>
            <a:r>
              <a:rPr lang="uk-UA" dirty="0" smtClean="0"/>
              <a:t>нього </a:t>
            </a:r>
            <a:r>
              <a:rPr lang="uk-UA" dirty="0"/>
              <a:t>будуть звичайні.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81389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dirty="0"/>
              <a:t>Дивимося і бачимо, що це дійсно </a:t>
            </a:r>
            <a:r>
              <a:rPr lang="uk-UA" dirty="0" smtClean="0"/>
              <a:t>зошит.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2052" name="Picture 4" descr="http://www.skyart-dg.ru/images/cms/data/ca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15756">
            <a:off x="1849887" y="606698"/>
            <a:ext cx="590550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335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34618"/>
          </a:xfrm>
        </p:spPr>
        <p:txBody>
          <a:bodyPr/>
          <a:lstStyle/>
          <a:p>
            <a:r>
              <a:rPr lang="uk-UA" dirty="0" smtClean="0"/>
              <a:t>Зошит </a:t>
            </a:r>
            <a:r>
              <a:rPr lang="uk-UA" dirty="0"/>
              <a:t>має виконувати свої функції. Просто переконаємось що </a:t>
            </a:r>
            <a:r>
              <a:rPr lang="uk-UA" dirty="0" smtClean="0"/>
              <a:t>в ньому можна записувати інформаці</a:t>
            </a:r>
            <a:r>
              <a:rPr lang="uk-UA" dirty="0" smtClean="0"/>
              <a:t>ю і що аркуші є чистими</a:t>
            </a:r>
            <a:endParaRPr lang="uk-UA" dirty="0"/>
          </a:p>
        </p:txBody>
      </p:sp>
      <p:pic>
        <p:nvPicPr>
          <p:cNvPr id="10242" name="Picture 2" descr="Картинки по запросу відкритий зоши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3677" y="3291841"/>
            <a:ext cx="4560943" cy="3287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9446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при бажанні має легко знайти інформацію про фірму виробника </a:t>
            </a:r>
            <a:r>
              <a:rPr lang="uk-UA" dirty="0" smtClean="0"/>
              <a:t>зошита, </a:t>
            </a:r>
            <a:r>
              <a:rPr lang="uk-UA" dirty="0"/>
              <a:t>штрих код країни виробника</a:t>
            </a:r>
            <a:r>
              <a:rPr lang="uk-UA" dirty="0" smtClean="0"/>
              <a:t>, кількість аркушів </a:t>
            </a:r>
            <a:r>
              <a:rPr lang="uk-UA" dirty="0"/>
              <a:t>і </a:t>
            </a:r>
            <a:r>
              <a:rPr lang="uk-UA" dirty="0" smtClean="0"/>
              <a:t>його</a:t>
            </a:r>
            <a:r>
              <a:rPr lang="uk-UA" dirty="0" smtClean="0"/>
              <a:t> </a:t>
            </a:r>
            <a:r>
              <a:rPr lang="uk-UA" dirty="0"/>
              <a:t>тип, переконаємося в наявності цієї інформації</a:t>
            </a:r>
          </a:p>
        </p:txBody>
      </p:sp>
      <p:pic>
        <p:nvPicPr>
          <p:cNvPr id="9218" name="Picture 2" descr="Картинки по запросу задня обложка зошит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25" y="3428999"/>
            <a:ext cx="2771775" cy="3429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7194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893" y="74366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Зошит: він має прямокутну форму, є гнучким, що дозволяє складати у двоє у поміщати в менші предмети. У зошитах присутні поля. </a:t>
            </a:r>
            <a:r>
              <a:rPr lang="uk-UA" dirty="0"/>
              <a:t>Така форма </a:t>
            </a:r>
            <a:r>
              <a:rPr lang="uk-UA" dirty="0" smtClean="0"/>
              <a:t>є досить зручною, тому що він розділений на дві частина, що дозволяє на одній записувати певну інформацію, а на іншій замітки до неї. Протестуємо якість паперу у зошиті. При сильному натиску олівцем або ручкою сторінка не пробивається, не дереться, що є досить зручним, але ручка частково перебивається на іншу сторону безколірними слідами і відповідно нова сторінка є вже не зовсім чистою.</a:t>
            </a:r>
            <a:endParaRPr lang="uk-UA" dirty="0"/>
          </a:p>
        </p:txBody>
      </p:sp>
      <p:pic>
        <p:nvPicPr>
          <p:cNvPr id="8194" name="Picture 2" descr="Картинки по запросу зошит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5301" y="3384231"/>
            <a:ext cx="5233743" cy="3186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390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594" y="47350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Чи зручно носити: зошит є досить компактним, так як він згинається і при розгинанні не втрачає форму, може поміститися в рюкзак, папку і т.д.</a:t>
            </a:r>
            <a:endParaRPr lang="uk-UA" dirty="0"/>
          </a:p>
        </p:txBody>
      </p:sp>
      <p:pic>
        <p:nvPicPr>
          <p:cNvPr id="7170" name="Picture 2" descr="Картинки по запросу папка з зошитам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97444">
            <a:off x="6163398" y="1881051"/>
            <a:ext cx="2697573" cy="2697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8941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993" y="43193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 err="1" smtClean="0"/>
              <a:t>Обложка</a:t>
            </a:r>
            <a:r>
              <a:rPr lang="uk-UA" dirty="0" smtClean="0"/>
              <a:t>: </a:t>
            </a:r>
          </a:p>
          <a:p>
            <a:pPr marL="0" indent="0">
              <a:buNone/>
            </a:pPr>
            <a:r>
              <a:rPr lang="uk-UA" dirty="0" smtClean="0"/>
              <a:t>Тверда													Паперова</a:t>
            </a:r>
          </a:p>
          <a:p>
            <a:pPr marL="0" indent="0" algn="r">
              <a:buNone/>
            </a:pPr>
            <a:r>
              <a:rPr lang="uk-UA" dirty="0" smtClean="0"/>
              <a:t>Зошит і аркуші всередині нього 			Зошит гнеться в різні сторони</a:t>
            </a:r>
          </a:p>
          <a:p>
            <a:pPr marL="0" indent="0" algn="r">
              <a:buNone/>
            </a:pPr>
            <a:r>
              <a:rPr lang="uk-UA" dirty="0" smtClean="0"/>
              <a:t>не гнуться, не псуються. При 			</a:t>
            </a:r>
            <a:r>
              <a:rPr lang="uk-UA" dirty="0" err="1" smtClean="0"/>
              <a:t>обложка</a:t>
            </a:r>
            <a:r>
              <a:rPr lang="uk-UA" dirty="0" smtClean="0"/>
              <a:t> не втрачає форму,</a:t>
            </a:r>
          </a:p>
          <a:p>
            <a:pPr marL="0" indent="0" algn="r">
              <a:buNone/>
            </a:pPr>
            <a:r>
              <a:rPr lang="uk-UA" dirty="0" smtClean="0"/>
              <a:t>попаданні на нього води </a:t>
            </a:r>
            <a:r>
              <a:rPr lang="uk-UA" dirty="0" err="1" smtClean="0"/>
              <a:t>обложка</a:t>
            </a:r>
            <a:r>
              <a:rPr lang="uk-UA" dirty="0" smtClean="0"/>
              <a:t> 	    але аркуші частково псуються</a:t>
            </a:r>
          </a:p>
          <a:p>
            <a:pPr marL="0" indent="0" algn="r">
              <a:buNone/>
            </a:pPr>
            <a:r>
              <a:rPr lang="uk-UA" dirty="0" smtClean="0"/>
              <a:t>захистить його від намокання.			І загинаються. При попаданні</a:t>
            </a:r>
          </a:p>
          <a:p>
            <a:pPr marL="0" indent="0" algn="r">
              <a:buNone/>
            </a:pPr>
            <a:r>
              <a:rPr lang="uk-UA" dirty="0" smtClean="0"/>
              <a:t>	</a:t>
            </a:r>
            <a:r>
              <a:rPr lang="uk-UA" dirty="0" smtClean="0"/>
              <a:t>										води на зошит </a:t>
            </a:r>
            <a:r>
              <a:rPr lang="uk-UA" dirty="0" err="1" smtClean="0"/>
              <a:t>обложка</a:t>
            </a:r>
            <a:r>
              <a:rPr lang="uk-UA" dirty="0" smtClean="0"/>
              <a:t> не										захистить аркуші від намокання.</a:t>
            </a:r>
            <a:endParaRPr lang="uk-UA" dirty="0"/>
          </a:p>
        </p:txBody>
      </p:sp>
      <p:pic>
        <p:nvPicPr>
          <p:cNvPr id="6146" name="Picture 2" descr="Картинки по запросу зошит з твердою обложкою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61536">
            <a:off x="822961" y="3564125"/>
            <a:ext cx="2978331" cy="2978331"/>
          </a:xfrm>
          <a:prstGeom prst="rect">
            <a:avLst/>
          </a:prstGeom>
          <a:noFill/>
        </p:spPr>
      </p:pic>
      <p:pic>
        <p:nvPicPr>
          <p:cNvPr id="6148" name="Picture 4" descr="Картинки по запросу зош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88879">
            <a:off x="6488252" y="4370274"/>
            <a:ext cx="1597716" cy="2396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877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339" y="4111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Перевіримо настільки добре </a:t>
            </a:r>
            <a:r>
              <a:rPr lang="uk-UA" dirty="0" smtClean="0"/>
              <a:t>писати по зошиті: Поверхня аркушів є гладкою, не </a:t>
            </a:r>
            <a:r>
              <a:rPr lang="uk-UA" dirty="0" err="1" smtClean="0"/>
              <a:t>шаруховатою</a:t>
            </a:r>
            <a:r>
              <a:rPr lang="uk-UA" dirty="0" smtClean="0"/>
              <a:t>, ручка пише добре, всі символи є чіткими і не розлазяться по сторінкам.</a:t>
            </a:r>
            <a:endParaRPr lang="uk-UA" dirty="0"/>
          </a:p>
        </p:txBody>
      </p:sp>
      <p:pic>
        <p:nvPicPr>
          <p:cNvPr id="8196" name="Picture 4" descr="http://fashionstylist.kupivip.ru/sites/fashion-kupivip/files/main-3260-644bb4491bfd7f472f42462ec5b6c9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6581" y="2889683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3411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390</Words>
  <Application>Microsoft Office PowerPoint</Application>
  <PresentationFormat>Произвольный</PresentationFormat>
  <Paragraphs>23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Ион</vt:lpstr>
      <vt:lpstr>Лабораторна робота №1 Тема: «Тестування простого предмету» </vt:lpstr>
      <vt:lpstr>Слайд 2</vt:lpstr>
      <vt:lpstr>Дивимося і бачимо, що це дійсно зошит. </vt:lpstr>
      <vt:lpstr>Зошит має виконувати свої функції. Просто переконаємось що в ньому можна записувати інформацію і що аркуші є чистими</vt:lpstr>
      <vt:lpstr>Користувач при бажанні має легко знайти інформацію про фірму виробника зошита, штрих код країни виробника, кількість аркушів і його тип, переконаємося в наявності цієї інформації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В ході виконання лабораторної роботи я протестувала простий зошит  і дійшла висновку, що він відповідає поставленим до нього вимог.                   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 Тема: «Тестування простого предмету»</dc:title>
  <dc:creator>Цап Тарас</dc:creator>
  <cp:lastModifiedBy>User</cp:lastModifiedBy>
  <cp:revision>15</cp:revision>
  <dcterms:created xsi:type="dcterms:W3CDTF">2016-03-02T11:54:45Z</dcterms:created>
  <dcterms:modified xsi:type="dcterms:W3CDTF">2017-03-01T19:33:27Z</dcterms:modified>
</cp:coreProperties>
</file>