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8E3A-F01E-4977-A9FC-7101EEC21065}" type="datetimeFigureOut">
              <a:rPr lang="uk-UA" smtClean="0"/>
              <a:t>26.03.2017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8168-BEAA-4FE3-B40B-6F92138FE87B}" type="slidenum">
              <a:rPr lang="uk-UA" smtClean="0"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7772400" cy="1470025"/>
          </a:xfrm>
        </p:spPr>
        <p:txBody>
          <a:bodyPr/>
          <a:lstStyle/>
          <a:p>
            <a:r>
              <a:rPr lang="uk-UA" dirty="0" smtClean="0"/>
              <a:t>Користувач висунув наступні вимоги: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4888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uk-UA" dirty="0"/>
              <a:t>дозволяти клієнтові оформити замовлення й забезпечити їхню доставку;</a:t>
            </a:r>
          </a:p>
          <a:p>
            <a:pPr lvl="0">
              <a:buFont typeface="Arial" pitchFamily="34" charset="0"/>
              <a:buChar char="•"/>
            </a:pPr>
            <a:r>
              <a:rPr lang="uk-UA" dirty="0"/>
              <a:t>працювати 7 днів у тиждень і 24 години на добу;</a:t>
            </a:r>
          </a:p>
          <a:p>
            <a:pPr lvl="0">
              <a:buFont typeface="Arial" pitchFamily="34" charset="0"/>
              <a:buChar char="•"/>
            </a:pPr>
            <a:r>
              <a:rPr lang="uk-UA" dirty="0"/>
              <a:t>користувач повинен, знаючи назву товару й маючи середні навички роботи в Інтернет, знаходити потрібний йому товар за не більш ніж 2 хв.;</a:t>
            </a:r>
          </a:p>
          <a:p>
            <a:pPr lvl="0">
              <a:buFont typeface="Arial" pitchFamily="34" charset="0"/>
              <a:buChar char="•"/>
            </a:pPr>
            <a:r>
              <a:rPr lang="uk-UA" dirty="0"/>
              <a:t>інженер не професіонал з комп’ютерних технологій повинен протягом одного дня вміти розібратися в 80% функцій системи;</a:t>
            </a:r>
          </a:p>
          <a:p>
            <a:pPr lvl="0">
              <a:buFont typeface="Arial" pitchFamily="34" charset="0"/>
              <a:buChar char="•"/>
            </a:pPr>
            <a:r>
              <a:rPr lang="uk-UA" dirty="0"/>
              <a:t>підтримувати обслуговування до 10000 запитів у секунду;</a:t>
            </a:r>
          </a:p>
          <a:p>
            <a:pPr lvl="0">
              <a:buFont typeface="Arial" pitchFamily="34" charset="0"/>
              <a:buChar char="•"/>
            </a:pPr>
            <a:r>
              <a:rPr lang="uk-UA" dirty="0"/>
              <a:t>додавання в систему нового виду запитів не повинне вимагати більше 3 людино-днів;</a:t>
            </a:r>
          </a:p>
          <a:p>
            <a:pPr>
              <a:buFont typeface="Arial" pitchFamily="34" charset="0"/>
              <a:buChar char="•"/>
            </a:pPr>
            <a:r>
              <a:rPr lang="uk-UA" dirty="0"/>
              <a:t>ПЗ повинне зберігати файли звітів у форматах MS Word 20**, MS Excel 20** HTML, RTF та у вигляді звичайного тексту</a:t>
            </a:r>
            <a:endParaRPr lang="uk-UA" dirty="0" smtClean="0"/>
          </a:p>
          <a:p>
            <a:pPr>
              <a:buFont typeface="Arial" pitchFamily="34" charset="0"/>
              <a:buChar char="•"/>
            </a:pP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0"/>
            <a:ext cx="738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Вимоги користувачів у структурованому представленні</a:t>
            </a:r>
            <a:endParaRPr lang="uk-UA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1052734"/>
          <a:ext cx="8568953" cy="52007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1872208"/>
                <a:gridCol w="2232248"/>
                <a:gridCol w="2952329"/>
              </a:tblGrid>
              <a:tr h="685454">
                <a:tc>
                  <a:txBody>
                    <a:bodyPr/>
                    <a:lstStyle/>
                    <a:p>
                      <a:r>
                        <a:rPr lang="uk-UA" dirty="0" smtClean="0"/>
                        <a:t>Умовне позначення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Функція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Характеристика</a:t>
                      </a:r>
                      <a:endParaRPr lang="uk-U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Метрика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5454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Оформлення</a:t>
                      </a:r>
                      <a:r>
                        <a:rPr lang="uk-UA" baseline="0" dirty="0" smtClean="0"/>
                        <a:t> даних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Задоволеність</a:t>
                      </a:r>
                      <a:endParaRPr lang="uk-U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Оцінка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5454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Безперервність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Зрілість, завершеність</a:t>
                      </a:r>
                      <a:endParaRPr lang="uk-U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Год.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7128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Пошук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Зрозумілість</a:t>
                      </a:r>
                      <a:endParaRPr lang="uk-U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Хв.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7128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uk-UA" dirty="0" smtClean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Ознайомлення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Зручність навчання</a:t>
                      </a:r>
                      <a:endParaRPr lang="uk-U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дні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7922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uk-UA" dirty="0" smtClean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Запит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Ефективність використання ресурсів</a:t>
                      </a:r>
                      <a:endParaRPr lang="uk-U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Запити за с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5454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Додавання</a:t>
                      </a:r>
                      <a:r>
                        <a:rPr lang="uk-UA" baseline="0" dirty="0" smtClean="0"/>
                        <a:t> запитів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Зручність внесення змін</a:t>
                      </a:r>
                      <a:endParaRPr lang="uk-U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Людино-дні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5454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Зберігання звітів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Здатність до співіснування</a:t>
                      </a:r>
                      <a:endParaRPr lang="uk-U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формат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uk-UA" dirty="0" smtClean="0"/>
              <a:t>Вимоги якості у використанні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908720"/>
          <a:ext cx="8784980" cy="5702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2"/>
                <a:gridCol w="1008112"/>
                <a:gridCol w="2088232"/>
                <a:gridCol w="2851518"/>
                <a:gridCol w="1756996"/>
              </a:tblGrid>
              <a:tr h="684832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Умовне позначення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Вимога користувача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Характеристика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Атрибут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Метрика</a:t>
                      </a:r>
                      <a:endParaRPr lang="uk-UA" sz="1600" dirty="0"/>
                    </a:p>
                  </a:txBody>
                  <a:tcPr/>
                </a:tc>
              </a:tr>
              <a:tr h="526260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А1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R1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Задоволеність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Оформити замовлення і забезпечити доставку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Мінімальний час відгуку, хв</a:t>
                      </a:r>
                      <a:endParaRPr lang="uk-UA" sz="1600" dirty="0"/>
                    </a:p>
                  </a:txBody>
                  <a:tcPr/>
                </a:tc>
              </a:tr>
              <a:tr h="605284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А2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R2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Зрілість, завершеність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Працювати 7 днів у тиждень і 24 год у добу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Максимальний</a:t>
                      </a:r>
                      <a:r>
                        <a:rPr lang="uk-UA" sz="1600" baseline="0" dirty="0" smtClean="0"/>
                        <a:t> час роботи, год</a:t>
                      </a:r>
                      <a:endParaRPr lang="uk-UA" sz="1600" dirty="0"/>
                    </a:p>
                  </a:txBody>
                  <a:tcPr/>
                </a:tc>
              </a:tr>
              <a:tr h="526260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А3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R3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Зрозумілість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Знаходити потрібний товар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Мінімальний час пошуку, хв</a:t>
                      </a:r>
                      <a:endParaRPr lang="uk-UA" sz="1600" dirty="0"/>
                    </a:p>
                  </a:txBody>
                  <a:tcPr/>
                </a:tc>
              </a:tr>
              <a:tr h="605284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А4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</a:t>
                      </a:r>
                      <a:r>
                        <a:rPr lang="uk-UA" sz="1600" dirty="0" smtClean="0"/>
                        <a:t>4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Зручність навчання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Розібратися з функціями системи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Мінімільний час навчання, дні</a:t>
                      </a:r>
                      <a:endParaRPr lang="uk-UA" sz="1600" dirty="0"/>
                    </a:p>
                  </a:txBody>
                  <a:tcPr/>
                </a:tc>
              </a:tr>
              <a:tr h="864691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А5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</a:t>
                      </a:r>
                      <a:r>
                        <a:rPr lang="uk-UA" sz="1600" dirty="0" smtClean="0"/>
                        <a:t>5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Ефективність використання ресурсів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Підтримання обслуговування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Максимальна кількість запитів за</a:t>
                      </a:r>
                      <a:r>
                        <a:rPr lang="uk-UA" sz="1600" baseline="0" dirty="0" smtClean="0"/>
                        <a:t> с</a:t>
                      </a:r>
                      <a:endParaRPr lang="uk-UA" sz="1600" dirty="0"/>
                    </a:p>
                  </a:txBody>
                  <a:tcPr/>
                </a:tc>
              </a:tr>
              <a:tr h="657866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А6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</a:t>
                      </a:r>
                      <a:r>
                        <a:rPr lang="uk-UA" sz="16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Зручність внесення змін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Додавання запитів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Мінімальний</a:t>
                      </a:r>
                      <a:r>
                        <a:rPr lang="uk-UA" sz="1600" baseline="0" dirty="0" smtClean="0"/>
                        <a:t> час роботи, людино-дні</a:t>
                      </a:r>
                      <a:endParaRPr lang="uk-UA" sz="1600" dirty="0"/>
                    </a:p>
                  </a:txBody>
                  <a:tcPr/>
                </a:tc>
              </a:tr>
              <a:tr h="657866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А7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</a:t>
                      </a:r>
                      <a:r>
                        <a:rPr lang="uk-UA" sz="1600" dirty="0" smtClean="0"/>
                        <a:t>7</a:t>
                      </a:r>
                    </a:p>
                    <a:p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Здатність до співіснування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Зберігання файлів звітів у різних</a:t>
                      </a:r>
                      <a:r>
                        <a:rPr lang="uk-UA" sz="1600" baseline="0" dirty="0" smtClean="0"/>
                        <a:t> форматах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Максимальна кількість форматів</a:t>
                      </a:r>
                      <a:endParaRPr lang="uk-U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uk-UA" dirty="0" smtClean="0"/>
              <a:t>Характеристики зовнішньої якості</a:t>
            </a:r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908720"/>
          <a:ext cx="8424936" cy="572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234"/>
                <a:gridCol w="2106234"/>
                <a:gridCol w="2106234"/>
                <a:gridCol w="2106234"/>
              </a:tblGrid>
              <a:tr h="693884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Характеристика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Підхарактеристика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Атрибут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Умовне позначення</a:t>
                      </a:r>
                      <a:endParaRPr lang="uk-UA" sz="1600" dirty="0"/>
                    </a:p>
                  </a:txBody>
                  <a:tcPr/>
                </a:tc>
              </a:tr>
              <a:tr h="402012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Функціональність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Задоволеність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Видання потрібного результату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В1</a:t>
                      </a:r>
                      <a:endParaRPr lang="uk-UA" sz="1600" dirty="0"/>
                    </a:p>
                  </a:txBody>
                  <a:tcPr/>
                </a:tc>
              </a:tr>
              <a:tr h="402012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Надійність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Зрілість,завершеність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Наявність механізму працювання без збоїв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В2</a:t>
                      </a:r>
                      <a:endParaRPr lang="uk-UA" sz="1600" dirty="0"/>
                    </a:p>
                  </a:txBody>
                  <a:tcPr/>
                </a:tc>
              </a:tr>
              <a:tr h="402012">
                <a:tc rowSpan="2">
                  <a:txBody>
                    <a:bodyPr/>
                    <a:lstStyle/>
                    <a:p>
                      <a:r>
                        <a:rPr lang="uk-UA" sz="1600" dirty="0" smtClean="0"/>
                        <a:t>Зручність використання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Зрозумілість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Можливість находження необхідних</a:t>
                      </a:r>
                      <a:r>
                        <a:rPr lang="uk-UA" sz="1600" baseline="0" dirty="0" smtClean="0"/>
                        <a:t> даних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В3</a:t>
                      </a:r>
                      <a:endParaRPr lang="uk-UA" sz="1600" dirty="0"/>
                    </a:p>
                  </a:txBody>
                  <a:tcPr/>
                </a:tc>
              </a:tr>
              <a:tr h="402012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Зручність навчання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Можливість швидко навчитися працювати у програмі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В4</a:t>
                      </a:r>
                      <a:endParaRPr lang="uk-UA" sz="1600" dirty="0"/>
                    </a:p>
                  </a:txBody>
                  <a:tcPr/>
                </a:tc>
              </a:tr>
              <a:tr h="402012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Продуктивність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Ефективність використання ресурсів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Підтримання обслуговування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В5</a:t>
                      </a:r>
                      <a:endParaRPr lang="uk-UA" sz="1600" dirty="0"/>
                    </a:p>
                  </a:txBody>
                  <a:tcPr/>
                </a:tc>
              </a:tr>
              <a:tr h="402012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Зручність супроводу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Зручність внесення змін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Додавання запитів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В6</a:t>
                      </a:r>
                      <a:endParaRPr lang="uk-UA" sz="1600" dirty="0"/>
                    </a:p>
                  </a:txBody>
                  <a:tcPr/>
                </a:tc>
              </a:tr>
              <a:tr h="372236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Переносимість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Здатність до співіснування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Зберігання файлів звітів у різних форматах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В7</a:t>
                      </a:r>
                      <a:endParaRPr lang="uk-U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Матриця кореляції</a:t>
            </a:r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В7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--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--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--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++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3728" y="5229200"/>
            <a:ext cx="2671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++ - дуже міцний зв’язок</a:t>
            </a:r>
          </a:p>
          <a:p>
            <a:r>
              <a:rPr lang="uk-UA" dirty="0" smtClean="0"/>
              <a:t>+ - міцний зв’язок</a:t>
            </a:r>
          </a:p>
          <a:p>
            <a:r>
              <a:rPr lang="uk-UA" dirty="0" smtClean="0"/>
              <a:t>-  - слабкий зв’язок</a:t>
            </a:r>
          </a:p>
          <a:p>
            <a:pPr>
              <a:buFontTx/>
              <a:buChar char="-"/>
            </a:pPr>
            <a:r>
              <a:rPr lang="uk-UA" dirty="0" smtClean="0"/>
              <a:t>- - дуже слабкий зв’язок 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428</Words>
  <Application>Microsoft Office PowerPoint</Application>
  <PresentationFormat>Экран (4:3)</PresentationFormat>
  <Paragraphs>182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Користувач висунув наступні вимоги:</vt:lpstr>
      <vt:lpstr>Слайд 2</vt:lpstr>
      <vt:lpstr>Вимоги якості у використанні</vt:lpstr>
      <vt:lpstr>Характеристики зовнішньої якості</vt:lpstr>
      <vt:lpstr>Матриця кореляції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Користувач висунув наступні вимоги:</dc:title>
  <dc:creator>User</dc:creator>
  <cp:lastModifiedBy>User</cp:lastModifiedBy>
  <cp:revision>7</cp:revision>
  <dcterms:created xsi:type="dcterms:W3CDTF">2017-03-26T16:02:45Z</dcterms:created>
  <dcterms:modified xsi:type="dcterms:W3CDTF">2017-03-26T16:03:54Z</dcterms:modified>
</cp:coreProperties>
</file>