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086-6D18-445A-9051-4F70490D1A68}" type="datetimeFigureOut">
              <a:rPr lang="uk-UA" smtClean="0"/>
              <a:t>26.03.2017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6FC4-E9BA-43FD-BCBC-A0011F4F0F5B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uk-UA" dirty="0" smtClean="0"/>
              <a:t>Інтернет-магазин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r>
              <a:rPr lang="uk-UA" dirty="0" smtClean="0"/>
              <a:t>Головний сценарій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При вході на сторінку виливається можливість Реєстрації, Входу і Зміни користувача. Якщо користувач увійшов у свій обліковий запис то він має можливість пошуку по категоріях товарів і певних параметрах. Коли користувач вибрав необхідний товар він добавляє його в корзину. Переходить в корзину і завершує покупку оплатою картою банку. Щоб вийти у верху сторінки користувач вибирає кнопку Вийти і він виходить з аккаунту і не має можливості купляти товари.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Існують різні правила оплати за товар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Он-лайн( через он-лайн картку)</a:t>
            </a:r>
          </a:p>
          <a:p>
            <a:r>
              <a:rPr lang="uk-UA" dirty="0" smtClean="0"/>
              <a:t>В банку(надаються реквізити картки)</a:t>
            </a:r>
          </a:p>
          <a:p>
            <a:r>
              <a:rPr lang="uk-UA" dirty="0" smtClean="0"/>
              <a:t>Готівкою(при отриманні товару на пошті)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Додаткові вимоги/можливості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Системний адміністратор має можливість блокування аккаунтів користувачів</a:t>
            </a:r>
          </a:p>
          <a:p>
            <a:r>
              <a:rPr lang="uk-UA" dirty="0" smtClean="0"/>
              <a:t>Користувач може відмінити покупку</a:t>
            </a:r>
          </a:p>
          <a:p>
            <a:r>
              <a:rPr lang="uk-UA" dirty="0" smtClean="0"/>
              <a:t>При оптовій покупці надається можливість отримання картки на знижку</a:t>
            </a:r>
          </a:p>
          <a:p>
            <a:r>
              <a:rPr lang="uk-UA" dirty="0" smtClean="0"/>
              <a:t>При покупці на цьому сайті в цьому аккаунті декілька разів надається можливість на отримання картки постійного покупця.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Нефункціональні вимоги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Сайт працює 7 днів на тиждень 24 год на добу</a:t>
            </a:r>
          </a:p>
          <a:p>
            <a:r>
              <a:rPr lang="uk-UA" dirty="0" smtClean="0"/>
              <a:t>Максимальна кількість покупок 10 товарів</a:t>
            </a:r>
          </a:p>
          <a:p>
            <a:r>
              <a:rPr lang="uk-UA" dirty="0" smtClean="0"/>
              <a:t>Час відгуку повинен бути 2 с</a:t>
            </a:r>
          </a:p>
          <a:p>
            <a:r>
              <a:rPr lang="uk-UA" dirty="0" smtClean="0"/>
              <a:t>Пошук повинен проводитися за 5 с</a:t>
            </a:r>
          </a:p>
          <a:p>
            <a:r>
              <a:rPr lang="uk-UA" dirty="0" smtClean="0"/>
              <a:t>Після оплати за 1 хв повинен прийти лис-підтвердження</a:t>
            </a:r>
          </a:p>
          <a:p>
            <a:r>
              <a:rPr lang="uk-UA" dirty="0" smtClean="0"/>
              <a:t>Оплата товару повинна становити до 1 хв</a:t>
            </a:r>
          </a:p>
          <a:p>
            <a:r>
              <a:rPr lang="uk-UA" dirty="0" smtClean="0"/>
              <a:t>Після збою в системі роботоздатність сайту повинна бути відновлена за 5-10 хв</a:t>
            </a:r>
          </a:p>
          <a:p>
            <a:r>
              <a:rPr lang="uk-UA" dirty="0" smtClean="0"/>
              <a:t>Якщо даного товару нема – система повинна видати повідомлення про це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Список уточнюючих запитань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Максимальна кількість покупок включає 10 товарів чи 9?</a:t>
            </a:r>
          </a:p>
          <a:p>
            <a:r>
              <a:rPr lang="uk-UA" dirty="0" smtClean="0"/>
              <a:t>Як формується ціна при покупці оптом?</a:t>
            </a:r>
          </a:p>
          <a:p>
            <a:r>
              <a:rPr lang="uk-UA" dirty="0" smtClean="0"/>
              <a:t>Як формується ціна при знижці?</a:t>
            </a:r>
          </a:p>
          <a:p>
            <a:r>
              <a:rPr lang="uk-UA" dirty="0" smtClean="0"/>
              <a:t>Як формується ціна при наявності карти постійного клієнта?</a:t>
            </a:r>
          </a:p>
          <a:p>
            <a:r>
              <a:rPr lang="uk-UA" dirty="0" smtClean="0"/>
              <a:t>Скільки діє знижка?</a:t>
            </a:r>
          </a:p>
          <a:p>
            <a:r>
              <a:rPr lang="uk-UA" dirty="0" smtClean="0"/>
              <a:t>Як повинен відповідати сайт коли даного товару нема?</a:t>
            </a:r>
          </a:p>
          <a:p>
            <a:r>
              <a:rPr lang="uk-UA" dirty="0" smtClean="0"/>
              <a:t>Як повинна реагувати система якщо при пошуку товару нічого не знайдено?</a:t>
            </a:r>
          </a:p>
          <a:p>
            <a:r>
              <a:rPr lang="uk-UA" dirty="0" smtClean="0"/>
              <a:t>Як повинна реагувати система якщо час відновлення займає більше 10 хв.?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278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Інтернет-магазин</vt:lpstr>
      <vt:lpstr>Слайд 2</vt:lpstr>
      <vt:lpstr>Існують різні правила оплати за товар</vt:lpstr>
      <vt:lpstr>Додаткові вимоги/можливості</vt:lpstr>
      <vt:lpstr>Нефункціональні вимоги</vt:lpstr>
      <vt:lpstr>Список уточнюючих запитань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Інтернет-магазин</dc:title>
  <dc:creator>User</dc:creator>
  <cp:lastModifiedBy>User</cp:lastModifiedBy>
  <cp:revision>2</cp:revision>
  <dcterms:created xsi:type="dcterms:W3CDTF">2017-03-26T16:18:24Z</dcterms:created>
  <dcterms:modified xsi:type="dcterms:W3CDTF">2017-03-26T15:38:10Z</dcterms:modified>
</cp:coreProperties>
</file>