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63E7B-F754-36F5-EC2D-0C667AB5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74764-7D6F-C429-F77F-A34207063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D1287B-5316-2617-2E36-6081AED3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1D2A06-4F43-DC99-6E96-2BEBCA5C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7901C-4DC3-AB22-F053-8DCC5299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5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0280A-3CD4-7A91-871A-3CE81A79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0BD463-2B3B-FA1B-1FED-C0E48250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4DCD3-DE8C-B006-A335-6D90115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BFE8E-20C5-65BD-9D93-0D56752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110ADE-39C7-605D-3FE2-6CD332DE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7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82DF60-E6B3-75B2-FE94-99DEC2104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D3A159-CED9-0C5F-2A7C-AC4A2FBB9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15691-45BD-8035-4101-B4D197E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1D7AD-C3DA-29BD-D4D8-502B7967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B9F52-DF2B-F0A2-DCD8-ACB7EE2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0C8A9-F5E9-3855-58FD-9C5AD92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11AB8-CC15-E02D-6DB8-0F8F3126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07493-0E59-0DEC-92D9-C73911DC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2E742-4205-F3C7-5FDB-F9A78F13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3D98-578A-A69C-B09C-5ADA3292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60512-46BB-92A4-0FCE-329A9A5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761956-1A5B-5578-0951-01BACF03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0A3A8-5328-921F-EB90-2EAA900C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D7318-7E2D-C89E-5C5C-3A825D37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49DE2-8B22-8267-76CC-E1BA494E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1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FB942-070E-5782-9C8C-AC09D836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3A990-4198-97A5-F246-EC1391DD3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F3EDB1-5D7F-5AAE-514D-BF06D530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1C68E-AB2E-C653-F72E-A5E0527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86AE2F-768E-3D74-9039-2EA93A94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8595D-59F7-EB2C-FB87-CE30CD1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A20F6-4EB3-97EF-B9EB-2F6F909F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451BD-6EF0-1E9D-20EA-E686B9E05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8B928-1E0A-92E4-D3C0-94FDA0608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8EEC27-173A-8069-D356-90583DDC2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8EDFC3-51E9-981C-4F92-0EEAD3287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B40CA-247D-8054-22DD-F793F6C0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BEC615-B0EF-8007-743E-B000B756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E9406B-DE07-4FD1-1BCA-F05CF3F2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4913D-7228-D14D-DC19-2840D2C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8C27A-45CD-A0DD-AFC3-7F35F620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24BFC4-C517-0E09-A2A7-589AB5DD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B9DC33-C7D2-FB48-74A4-D1884680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80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A6F8FA-A5BD-C0A0-75AF-A605DFF8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ECCD55-CA69-0429-5198-8DBC3F2B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E826FF-76DD-5A38-47A9-F750BB47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7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23983-8701-5B3B-A0B3-1B1FE964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40D4A-EB8B-4D65-6D99-932D5608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41E044-62E6-2EDA-E0DD-AA1491CE7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27A80-8594-E390-730A-FE57DBA6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E197B9-0465-C2A9-2DC0-4D24BA43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A73E5-0D84-4696-D9BE-4898205B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08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271BE-FDD3-8E17-3A14-CBA568B8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014F87-71BD-8C63-135B-F45C6C14C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C4A4BC-1E70-1793-AF1B-C0B20807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79B3A8-745E-53E7-2EAC-82C3B35F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F423A-DDA1-BCAE-EB40-3FD16F21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915B81-2B22-FFF9-FCAF-17550C51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DD808-6C6E-B59F-3A5A-FBD4B9C9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06A8C2-EAB8-FCB7-C3C0-1B6935221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BF0A6-6F27-4E65-F368-97C9BC082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F451-E276-4F39-ADDB-DC15DBEC483C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28A1E-60D8-B9D6-8235-A5FEC42FE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38D79-D336-BDC2-EEC7-AD6C7A8BF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3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D3612-07F7-CDF9-AB47-026B37CB4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Civilta_bot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CA1BD3-E0A2-41F3-4F3E-0D23DCFC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Попова Юлия</a:t>
            </a:r>
          </a:p>
        </p:txBody>
      </p:sp>
    </p:spTree>
    <p:extLst>
      <p:ext uri="{BB962C8B-B14F-4D97-AF65-F5344CB8AC3E}">
        <p14:creationId xmlns:p14="http://schemas.microsoft.com/office/powerpoint/2010/main" val="375248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82C03-2F33-6164-A272-7F1AF81C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3CB41-1F5D-64CE-DE36-9904FF26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  <a:ea typeface="+mj-ea"/>
                <a:cs typeface="+mj-cs"/>
              </a:rPr>
              <a:t>Люди, готовящиеся к олимпиаде по итальянскому, считают одним из самых трудных заданий задание про </a:t>
            </a:r>
            <a:r>
              <a:rPr lang="ru-RU" dirty="0" err="1">
                <a:latin typeface="+mj-lt"/>
                <a:ea typeface="+mj-ea"/>
                <a:cs typeface="+mj-cs"/>
              </a:rPr>
              <a:t>лингвострановедение</a:t>
            </a:r>
            <a:r>
              <a:rPr lang="ru-RU" dirty="0">
                <a:latin typeface="+mj-lt"/>
                <a:ea typeface="+mj-ea"/>
                <a:cs typeface="+mj-cs"/>
              </a:rPr>
              <a:t> Италии. Чтобы не забывать повторять историю и географию этой страны каждый день, можно воспользоваться ботом.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92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3D9B0-0A27-7206-B636-D6E4BE47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ru-RU" dirty="0"/>
              <a:t>Технологии, БД, 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C50A5-FF98-460D-84D1-74CB67D4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8" y="1463041"/>
            <a:ext cx="10515600" cy="539495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3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Технологии: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asyncio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(для обработки запросов)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logging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(для логирования)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telegram.ext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(для взаимодействия с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Telegram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API)</a:t>
            </a:r>
          </a:p>
          <a:p>
            <a:pPr algn="l">
              <a:lnSpc>
                <a:spcPct val="3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Структура: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mistakes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выводит ошибки пользователя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geography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присылает задания по географии Италии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history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присылает задания по истории Италии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culture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присылает задания по культуре Италии</a:t>
            </a:r>
          </a:p>
          <a:p>
            <a:pPr algn="l">
              <a:lnSpc>
                <a:spcPct val="3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БД:</a:t>
            </a:r>
          </a:p>
          <a:p>
            <a:pPr marL="0" indent="0" algn="l">
              <a:lnSpc>
                <a:spcPct val="30000"/>
              </a:lnSpc>
              <a:spcAft>
                <a:spcPts val="1200"/>
              </a:spcAft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для хранения ответов пользователя, для хранения заданий по</a:t>
            </a:r>
          </a:p>
          <a:p>
            <a:pPr marL="0" indent="0" algn="l">
              <a:lnSpc>
                <a:spcPct val="30000"/>
              </a:lnSpc>
              <a:spcAft>
                <a:spcPts val="1200"/>
              </a:spcAft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разным темам (культура, география, история страны, каждый вид</a:t>
            </a:r>
          </a:p>
          <a:p>
            <a:pPr marL="0" indent="0" algn="l">
              <a:lnSpc>
                <a:spcPct val="30000"/>
              </a:lnSpc>
              <a:spcAft>
                <a:spcPts val="1200"/>
              </a:spcAft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задания в своей таблице)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12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CC517-0CB2-7367-FE74-B85F1BDE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16"/>
            <a:ext cx="10515600" cy="1325563"/>
          </a:xfrm>
        </p:spPr>
        <p:txBody>
          <a:bodyPr/>
          <a:lstStyle/>
          <a:p>
            <a:r>
              <a:rPr lang="ru-RU" dirty="0"/>
              <a:t>Сам бот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4BEAF8-5FDD-EFE4-B962-98E8672BA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0851" t="14621" r="14617" b="6495"/>
          <a:stretch/>
        </p:blipFill>
        <p:spPr>
          <a:xfrm>
            <a:off x="605766" y="1173180"/>
            <a:ext cx="5387925" cy="53659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85622C-8C48-4E29-ACD9-5B39BF95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39" t="17922" r="12538" b="44407"/>
          <a:stretch/>
        </p:blipFill>
        <p:spPr>
          <a:xfrm>
            <a:off x="6430743" y="1263540"/>
            <a:ext cx="5155491" cy="21654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C4D406-790D-809E-FD6F-5AA78C5946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1" t="59926" r="18653" b="16703"/>
          <a:stretch/>
        </p:blipFill>
        <p:spPr>
          <a:xfrm>
            <a:off x="6420464" y="4327415"/>
            <a:ext cx="5165770" cy="21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0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E605-7BBC-1ED9-94D4-6AAF7992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0B11B-1CE5-86E8-806F-EF6BD5BE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поможет подготовиться к </a:t>
            </a:r>
            <a:r>
              <a:rPr lang="ru-RU" dirty="0" err="1"/>
              <a:t>заклу</a:t>
            </a:r>
            <a:endParaRPr lang="ru-RU" dirty="0"/>
          </a:p>
          <a:p>
            <a:r>
              <a:rPr lang="ru-RU" dirty="0"/>
              <a:t>Можно добавить больше вопросов / функций (например отправляет сразу несколько вопросов)</a:t>
            </a:r>
          </a:p>
        </p:txBody>
      </p:sp>
    </p:spTree>
    <p:extLst>
      <p:ext uri="{BB962C8B-B14F-4D97-AF65-F5344CB8AC3E}">
        <p14:creationId xmlns:p14="http://schemas.microsoft.com/office/powerpoint/2010/main" val="3758436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146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Тема Office</vt:lpstr>
      <vt:lpstr>Civilta_bot</vt:lpstr>
      <vt:lpstr>Актуальность</vt:lpstr>
      <vt:lpstr>Технологии, БД, структура</vt:lpstr>
      <vt:lpstr>Сам бот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Юлия Попова</dc:creator>
  <cp:lastModifiedBy>Юлия Попова</cp:lastModifiedBy>
  <cp:revision>3</cp:revision>
  <dcterms:created xsi:type="dcterms:W3CDTF">2025-05-14T16:48:18Z</dcterms:created>
  <dcterms:modified xsi:type="dcterms:W3CDTF">2025-05-15T13:20:19Z</dcterms:modified>
</cp:coreProperties>
</file>