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3606E-F561-4A07-A108-A086A6294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0BF376-2666-48D8-8516-AEA9D105B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2057F-C63C-4E94-B83E-469F59A7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1A7D4-BD81-4C5C-ADE9-52FA4EB2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4DA149-6CCF-41FB-8CF1-4F6121A3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902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3A3AE-C9B0-44A2-AA45-B45719E5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264B7-0E62-4445-97F5-DFD551E7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F05B9-1EDB-48F2-87AB-F81837CD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E55D6-14C1-4407-8D3F-291F1DD8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771D31-5B7A-4D46-B04B-8D3ACFE7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9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8F8A3A-0F48-42BF-B7CB-B48D023D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04839C-5430-4E7A-B84A-3A62E339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F0B4C-1008-46BC-A101-5D3B436E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3E29C4-B772-4135-8818-62AFEAC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A5C88-41AA-4C04-BE58-17A0C4E4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8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4245B-3FAB-478B-A4D5-755C1B55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6E0D7-203B-45BD-B13A-BD980A4B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D2899-3A63-45BE-98EF-1C2B56A0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C6C38-D624-46AF-BAEF-40550300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31BD0-EAEF-46C7-A726-EE382C2A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06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EA7B8-35E0-4FBE-8DCE-0F7BB8EA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7E4DFD-6B95-48A4-801C-958BB1B5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B2A11-C364-4341-8D75-AC284C0D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955F9-8A9C-48F3-811A-D8256A89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5D037-7ABF-4F54-BCA8-D7FD7237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1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C8B0-DAC6-462D-B869-23280522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CCED6-4951-482C-8FA4-94CFDBCB0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8B7FF-B430-4100-AC5B-806F04A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EA9920-7C4C-4C38-9070-530DB0FD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F1EABB-1FC8-4D41-98FF-1DAA94EB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2602E-D98C-49AE-A08F-47BAFD8B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82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FA4D-7CE5-4296-A460-C992E49E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67F2B-E189-4BC0-AB32-47E30FEA5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527D44-AFC9-4276-B22A-AEAF5615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55B07-D46E-47E5-AA76-CF7566F55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84335-B9D1-488A-8AB9-2249A80E2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1BF83F-D235-4880-8013-A8B73929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D7DEA3-5B9F-4046-A88D-83F60A36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17053D-4165-446E-88FE-98525CC5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70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D0055-900C-41AF-A26F-80B047DC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B1DA5D-C574-4F9A-A67A-8E090B07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C1EE43-D658-4199-80C8-DA904596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0E0CEE-D815-496F-AB35-29B65FD1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52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49196A-E8F8-41BC-8C66-6E5EE27E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ABFDBC-4D5B-4601-A763-FE721366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79E908-F7DC-4CA2-A5DB-2731C370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8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EA95D-7AF2-42D9-BD9B-F32EE0AA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F899C-8ED3-4AFA-85AC-AE1ED53D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B2AD43-0F14-4237-873D-4C68B264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D9C28F-E1A7-4691-8593-C604D94B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59BCBF-E8C0-45ED-8468-CD69196C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35504-F9B1-426F-9D36-9E978BD4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40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82C4-6E0C-4617-A074-426F9A81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F917EB-CD05-4E4A-B465-5E4E1419D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31EE67-0FB1-44B9-B1E5-EABA1CE30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986E2-2DDE-48EA-A16F-245677FD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FCAF8E-4237-412B-8790-7CD1E62A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C498A-82FC-4E7C-892D-5AC858B0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6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80C96-4D45-4573-98AD-7895BCB2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0D4060-E583-43E6-9DB1-66C2528E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CF3D2-8B86-4C26-B744-21B39FE1B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D2AE-39EE-44B6-9BEA-0B9A02F4A0CD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65249-9378-45ED-A7D1-B52D24CB3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5C8E8-3A60-4819-A374-0A214DC52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5D28-A2DD-49E5-9965-00ACB6B5DC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1E967-DF43-45AD-8A12-991C04797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Primera Previa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17BBF0-E202-4403-AB87-57EFCE293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Yulian Eduardo Salguero Ramírez</a:t>
            </a:r>
          </a:p>
          <a:p>
            <a:r>
              <a:rPr lang="es-MX" dirty="0"/>
              <a:t>1006462257</a:t>
            </a:r>
          </a:p>
          <a:p>
            <a:r>
              <a:rPr lang="es-CO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yulian.salguero@utp.edu.co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19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6AD8E-CC9C-4DF1-A281-F590252E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Tarea a mano (informática)</a:t>
            </a:r>
            <a:endParaRPr lang="es-CO" dirty="0"/>
          </a:p>
        </p:txBody>
      </p:sp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AC6E95E5-28D2-4CD7-910C-5CDD0D6C7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38" y="1859181"/>
            <a:ext cx="3422524" cy="4560232"/>
          </a:xfrm>
        </p:spPr>
      </p:pic>
    </p:spTree>
    <p:extLst>
      <p:ext uri="{BB962C8B-B14F-4D97-AF65-F5344CB8AC3E}">
        <p14:creationId xmlns:p14="http://schemas.microsoft.com/office/powerpoint/2010/main" val="260622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D49A-84CE-4CB3-A541-38E00A5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Usuario GitHub</a:t>
            </a:r>
            <a:endParaRPr lang="es-CO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30EDF5E-CA37-4E67-86B0-42857B20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2" y="1825625"/>
            <a:ext cx="7689496" cy="4351338"/>
          </a:xfrm>
        </p:spPr>
      </p:pic>
    </p:spTree>
    <p:extLst>
      <p:ext uri="{BB962C8B-B14F-4D97-AF65-F5344CB8AC3E}">
        <p14:creationId xmlns:p14="http://schemas.microsoft.com/office/powerpoint/2010/main" val="25440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5A0DD-8241-4CCB-9654-7757CC3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Paper</a:t>
            </a:r>
            <a:r>
              <a:rPr lang="es-MX" dirty="0"/>
              <a:t> sobre informática </a:t>
            </a:r>
            <a:endParaRPr lang="es-CO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3975378B-D9A0-410C-A3DE-7CAB1617F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03" y="1690688"/>
            <a:ext cx="3716581" cy="4602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026897F-2CFE-4AD8-B56D-7F871D44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14" y="1690688"/>
            <a:ext cx="3800305" cy="462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1AA325E7-0BF9-4CE3-B290-E804AD1FF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0440"/>
            <a:ext cx="2525996" cy="462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60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E4C03-F319-4937-948A-95B7F211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Programa JS</a:t>
            </a:r>
            <a:endParaRPr lang="es-CO" dirty="0"/>
          </a:p>
        </p:txBody>
      </p:sp>
      <p:pic>
        <p:nvPicPr>
          <p:cNvPr id="5" name="Marcador de contenido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005266AD-3DC2-4D2D-BD2D-AEB352727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7" y="1690688"/>
            <a:ext cx="5574270" cy="4314186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896A79EC-3CFC-49ED-BBF1-A6424341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3" y="1690688"/>
            <a:ext cx="6059562" cy="48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5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2D4E-CB55-4B4E-818C-01D48A74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Excalidraw</a:t>
            </a:r>
            <a:r>
              <a:rPr lang="es-MX" dirty="0"/>
              <a:t> 1</a:t>
            </a:r>
            <a:endParaRPr lang="es-CO" dirty="0"/>
          </a:p>
        </p:txBody>
      </p:sp>
      <p:pic>
        <p:nvPicPr>
          <p:cNvPr id="5" name="Marcador de contenido 4" descr="Tabla, Calendario&#10;&#10;Descripción generada automáticamente">
            <a:extLst>
              <a:ext uri="{FF2B5EF4-FFF2-40B4-BE49-F238E27FC236}">
                <a16:creationId xmlns:a16="http://schemas.microsoft.com/office/drawing/2014/main" id="{D50893AB-EFAD-4B87-B5E8-718BCB3A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13" y="1777041"/>
            <a:ext cx="4981687" cy="3303917"/>
          </a:xfr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BE423AD5-99CC-48CA-9841-36FA582F5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" y="1690688"/>
            <a:ext cx="6013777" cy="33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1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B138C-B73A-4E2A-8294-A8A78B4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Excalidraw</a:t>
            </a:r>
            <a:r>
              <a:rPr lang="es-MX" dirty="0"/>
              <a:t> 2</a:t>
            </a:r>
            <a:endParaRPr lang="es-CO" dirty="0"/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AFCCDD0C-33F4-4F51-ADA2-C17F2624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16" y="2343712"/>
            <a:ext cx="6754168" cy="3315163"/>
          </a:xfrm>
        </p:spPr>
      </p:pic>
    </p:spTree>
    <p:extLst>
      <p:ext uri="{BB962C8B-B14F-4D97-AF65-F5344CB8AC3E}">
        <p14:creationId xmlns:p14="http://schemas.microsoft.com/office/powerpoint/2010/main" val="42465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9FF47-0988-4DC0-A5A5-2B26410B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Python básico </a:t>
            </a:r>
            <a:endParaRPr lang="es-C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8B734CF-1F98-4D67-B952-5D6F85379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570" y="1866742"/>
            <a:ext cx="5500546" cy="3229134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62B44C-1582-4D37-A997-3CF56F06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57309"/>
            <a:ext cx="4762500" cy="15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69AB52-B995-4E3C-92D5-92AC76BC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70" y="5271930"/>
            <a:ext cx="5171055" cy="1052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20E82E-8EB7-4A5B-92C6-96E8EA4FB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0" y="3888385"/>
            <a:ext cx="4574566" cy="19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0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35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Tema de Office</vt:lpstr>
      <vt:lpstr>Primera Previa</vt:lpstr>
      <vt:lpstr>Tarea a mano (informática)</vt:lpstr>
      <vt:lpstr>Usuario GitHub</vt:lpstr>
      <vt:lpstr>Paper sobre informática </vt:lpstr>
      <vt:lpstr>Programa JS</vt:lpstr>
      <vt:lpstr>Excalidraw 1</vt:lpstr>
      <vt:lpstr>Excalidraw 2</vt:lpstr>
      <vt:lpstr>Python básico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Previa</dc:title>
  <dc:creator>Yulian Salguero</dc:creator>
  <cp:lastModifiedBy>Yulian Salguero</cp:lastModifiedBy>
  <cp:revision>2</cp:revision>
  <dcterms:created xsi:type="dcterms:W3CDTF">2021-10-16T06:11:05Z</dcterms:created>
  <dcterms:modified xsi:type="dcterms:W3CDTF">2021-10-16T15:27:42Z</dcterms:modified>
</cp:coreProperties>
</file>