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0"/>
  </p:normalViewPr>
  <p:slideViewPr>
    <p:cSldViewPr snapToGrid="0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52064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765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9676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28844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340559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90441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97206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38225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83288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416232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35681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61402A-ECF7-F24D-894D-A28EEF7514BD}" type="datetimeFigureOut">
              <a:rPr lang="ru-FR" smtClean="0"/>
              <a:t>16/06/2025</a:t>
            </a:fld>
            <a:endParaRPr lang="ru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8C6EE86-B8C2-B14C-B0D0-BE8F0B3A9A73}" type="slidenum">
              <a:rPr lang="ru-FR" smtClean="0"/>
              <a:t>‹#›</a:t>
            </a:fld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177285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99FF5-67AB-1C6C-4B10-3F612AECC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057" y="1298448"/>
            <a:ext cx="7448168" cy="1514200"/>
          </a:xfrm>
        </p:spPr>
        <p:txBody>
          <a:bodyPr>
            <a:normAutofit/>
          </a:bodyPr>
          <a:lstStyle/>
          <a:p>
            <a:r>
              <a:rPr lang="ru-RU" sz="4800" dirty="0" err="1"/>
              <a:t>Когортный</a:t>
            </a:r>
            <a:r>
              <a:rPr lang="ru-RU" sz="4800" dirty="0"/>
              <a:t> анализ удержания покупателей</a:t>
            </a:r>
            <a:endParaRPr lang="ru-FR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CB9A4-D1F9-DF74-5515-92B582702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192" y="3349096"/>
            <a:ext cx="6037903" cy="233407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Период: 2021-2022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ru-RU" sz="600" dirty="0">
                <a:solidFill>
                  <a:schemeClr val="bg1"/>
                </a:solidFill>
              </a:rPr>
              <a:t>
		</a:t>
            </a:r>
            <a:r>
              <a:rPr lang="ru-RU" sz="2300" dirty="0">
                <a:solidFill>
                  <a:schemeClr val="bg1"/>
                </a:solidFill>
              </a:rPr>
              <a:t>Дата: 1</a:t>
            </a:r>
            <a:r>
              <a:rPr lang="en-US" sz="2300" dirty="0">
                <a:solidFill>
                  <a:schemeClr val="bg1"/>
                </a:solidFill>
              </a:rPr>
              <a:t>8</a:t>
            </a:r>
            <a:r>
              <a:rPr lang="ru-RU" sz="2300" dirty="0">
                <a:solidFill>
                  <a:schemeClr val="bg1"/>
                </a:solidFill>
              </a:rPr>
              <a:t>.06.2025
		Выполнила Останина Юлиана</a:t>
            </a:r>
          </a:p>
          <a:p>
            <a:r>
              <a:rPr lang="ru-RU" sz="2300" dirty="0">
                <a:solidFill>
                  <a:schemeClr val="bg1"/>
                </a:solidFill>
              </a:rPr>
              <a:t>		в рамках курса анализа данных</a:t>
            </a:r>
            <a:endParaRPr lang="ru-FR" sz="23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  <p:pic>
        <p:nvPicPr>
          <p:cNvPr id="13" name="Graphic 6" descr="Пользователи">
            <a:extLst>
              <a:ext uri="{FF2B5EF4-FFF2-40B4-BE49-F238E27FC236}">
                <a16:creationId xmlns:a16="http://schemas.microsoft.com/office/drawing/2014/main" id="{96596160-91AD-0313-830F-26388605A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7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1D682-32C8-0367-D81E-6919F444D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4114" y="861822"/>
            <a:ext cx="7056444" cy="873252"/>
          </a:xfrm>
        </p:spPr>
        <p:txBody>
          <a:bodyPr>
            <a:normAutofit fontScale="90000"/>
          </a:bodyPr>
          <a:lstStyle/>
          <a:p>
            <a:pPr algn="r"/>
            <a:r>
              <a:rPr lang="ru-RU" dirty="0">
                <a:solidFill>
                  <a:schemeClr val="accent1"/>
                </a:solidFill>
              </a:rPr>
              <a:t>Введение</a:t>
            </a:r>
            <a:endParaRPr lang="ru-FR" dirty="0">
              <a:solidFill>
                <a:schemeClr val="accent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46974D-701D-621D-EC6B-817ED2507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926" y="2270293"/>
            <a:ext cx="5266828" cy="3226706"/>
          </a:xfrm>
        </p:spPr>
        <p:txBody>
          <a:bodyPr>
            <a:noAutofit/>
          </a:bodyPr>
          <a:lstStyle/>
          <a:p>
            <a:pPr algn="r"/>
            <a:r>
              <a:rPr lang="ru-RU" sz="2400" dirty="0">
                <a:solidFill>
                  <a:schemeClr val="accent1"/>
                </a:solidFill>
              </a:rPr>
              <a:t>Определение: </a:t>
            </a:r>
            <a:r>
              <a:rPr lang="ru-RU" sz="2400" dirty="0" err="1">
                <a:solidFill>
                  <a:schemeClr val="accent1"/>
                </a:solidFill>
              </a:rPr>
              <a:t>Когортный</a:t>
            </a:r>
            <a:r>
              <a:rPr lang="ru-RU" sz="2400" dirty="0">
                <a:solidFill>
                  <a:schemeClr val="accent1"/>
                </a:solidFill>
              </a:rPr>
              <a:t> анализ как инструмент оценки взаимодействия пользователей
Период исследования: Январь 2021 - Декабрь 2022
Цель: Анализ удержания пользователей</a:t>
            </a:r>
            <a:endParaRPr lang="ru-FR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69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07CBBDD0-4420-4A50-96AB-392F9B97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465BA403-54B9-4A0B-BC79-028C495C0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7" y="761999"/>
            <a:ext cx="7552943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C4429-539E-72FF-1DCD-7AFE8065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4083" y="1088491"/>
            <a:ext cx="6068070" cy="914401"/>
          </a:xfrm>
        </p:spPr>
        <p:txBody>
          <a:bodyPr>
            <a:normAutofit/>
          </a:bodyPr>
          <a:lstStyle/>
          <a:p>
            <a:r>
              <a:rPr lang="ru-RU" sz="5400" dirty="0"/>
              <a:t>Основные метрики</a:t>
            </a:r>
            <a:endParaRPr lang="ru-FR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B5636A-FDA0-92A8-968B-4C700769B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5192" y="2592729"/>
            <a:ext cx="6037903" cy="3078866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Показатели удержания:
1 месяц
3 месяца
6 месяцев
12 месяцев
Методика расчета: Процент активных пользователей от общего числа в когорте</a:t>
            </a:r>
            <a:endParaRPr lang="ru-FR" sz="2000" dirty="0">
              <a:solidFill>
                <a:schemeClr val="bg1"/>
              </a:solidFill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C8C6883-513A-4FE8-8B55-7AA2A13A9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912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  <p:pic>
        <p:nvPicPr>
          <p:cNvPr id="19" name="Graphic 6" descr="Синхронизация">
            <a:extLst>
              <a:ext uri="{FF2B5EF4-FFF2-40B4-BE49-F238E27FC236}">
                <a16:creationId xmlns:a16="http://schemas.microsoft.com/office/drawing/2014/main" id="{9EBD1BF1-4F6F-330D-6735-774FB952F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77" y="1695799"/>
            <a:ext cx="3458249" cy="34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4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864E5C9-52C9-4572-AC75-548B9B9C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5CC6500-4DBD-4C34-BC14-2387FB483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9BFF2-16BA-7DBC-8013-99B6A1CF0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3258688" cy="1178534"/>
          </a:xfrm>
        </p:spPr>
        <p:txBody>
          <a:bodyPr>
            <a:normAutofit/>
          </a:bodyPr>
          <a:lstStyle/>
          <a:p>
            <a:r>
              <a:rPr lang="ru-RU" sz="3600" dirty="0"/>
              <a:t>Общая картина удержания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649BB8-DE79-F8B0-2303-72136294D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706" y="3107663"/>
            <a:ext cx="3228521" cy="2320864"/>
          </a:xfrm>
        </p:spPr>
        <p:txBody>
          <a:bodyPr>
            <a:normAutofit/>
          </a:bodyPr>
          <a:lstStyle/>
          <a:p>
            <a:r>
              <a:rPr lang="ru-RU" sz="600" dirty="0"/>
              <a:t>
</a:t>
            </a:r>
            <a:r>
              <a:rPr lang="ru-RU" sz="2000" dirty="0">
                <a:solidFill>
                  <a:schemeClr val="bg1"/>
                </a:solidFill>
              </a:rPr>
              <a:t>Ключевые наблюдения:
Наибольшее удержание в сентябре 2021 (54.5%)
Стабильное снижение с увеличением периода</a:t>
            </a:r>
            <a:endParaRPr lang="ru-FR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Изображение выглядит как текст, снимок экрана, число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16B664C-AC75-34CD-7DDB-7024EBBE1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0640" y="1291888"/>
            <a:ext cx="6367271" cy="426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E34A3B6-BAD2-4156-BDC6-4736248B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FR"/>
          </a:p>
        </p:txBody>
      </p:sp>
    </p:spTree>
    <p:extLst>
      <p:ext uri="{BB962C8B-B14F-4D97-AF65-F5344CB8AC3E}">
        <p14:creationId xmlns:p14="http://schemas.microsoft.com/office/powerpoint/2010/main" val="210653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C593B-3FA6-04BC-BB1D-235777626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68" y="997506"/>
            <a:ext cx="7315200" cy="889306"/>
          </a:xfrm>
        </p:spPr>
        <p:txBody>
          <a:bodyPr>
            <a:normAutofit/>
          </a:bodyPr>
          <a:lstStyle/>
          <a:p>
            <a:r>
              <a:rPr lang="ru-RU" sz="3600" dirty="0"/>
              <a:t>Анализ успешных периодов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3C79C7-F69E-2564-D02E-130EC895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268" y="2428462"/>
            <a:ext cx="7315200" cy="354407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Март 2021: 			 Сентябрь 2021: 
1 месяц: 37.0%			1 месяц: 54.5% 
3 месяца: 26.1%		6 месяцев: 20.5% </a:t>
            </a:r>
          </a:p>
          <a:p>
            <a:r>
              <a:rPr lang="ru-RU" dirty="0">
                <a:solidFill>
                  <a:schemeClr val="bg1"/>
                </a:solidFill>
              </a:rPr>
              <a:t>
Возможные причины:
Сезонные факторы
Маркетинговые акции</a:t>
            </a:r>
            <a:endParaRPr lang="ru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59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5CED8-B359-A8D9-72F3-F2C3F32BF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1088" y="893334"/>
            <a:ext cx="6620719" cy="914400"/>
          </a:xfrm>
        </p:spPr>
        <p:txBody>
          <a:bodyPr>
            <a:normAutofit/>
          </a:bodyPr>
          <a:lstStyle/>
          <a:p>
            <a:r>
              <a:rPr lang="ru-RU" sz="3600" dirty="0"/>
              <a:t>Анализ проблемных периодов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ED34B8-63E5-AA95-BABC-3166A0150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792" y="2609953"/>
            <a:ext cx="7315200" cy="3026918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	Декабрь 2022:			 Июнь 2021: 
        1 месяц: 24.0%		          1 месяц: 19.5% 
        3 месяца: 16.0%		          3 месяца: 14.6% 
       6 месяцев: 10.0%
</a:t>
            </a:r>
            <a:endParaRPr lang="ru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1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E67EF-9ABB-783B-8706-372435C2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727122"/>
          </a:xfrm>
        </p:spPr>
        <p:txBody>
          <a:bodyPr>
            <a:normAutofit/>
          </a:bodyPr>
          <a:lstStyle/>
          <a:p>
            <a:r>
              <a:rPr lang="ru-RU" sz="3600" dirty="0"/>
              <a:t>Выводы и рекомендации</a:t>
            </a:r>
            <a:endParaRPr lang="ru-FR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0C8502-98FF-4EE0-EAD3-72E8EEBAF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401607"/>
            <a:ext cx="7315200" cy="3374159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Основные выводы:</a:t>
            </a:r>
            <a:r>
              <a:rPr lang="ru-RU" dirty="0">
                <a:solidFill>
                  <a:schemeClr val="bg1"/>
                </a:solidFill>
              </a:rPr>
              <a:t>
Наилучшее удержание в марте и сентябре
Стабильное снижение с увеличением периода
Сезонность влияет на удержание
</a:t>
            </a:r>
            <a:r>
              <a:rPr lang="ru-RU" b="1" dirty="0">
                <a:solidFill>
                  <a:schemeClr val="bg1"/>
                </a:solidFill>
              </a:rPr>
              <a:t>Рекомендации:</a:t>
            </a:r>
            <a:r>
              <a:rPr lang="ru-RU" dirty="0">
                <a:solidFill>
                  <a:schemeClr val="bg1"/>
                </a:solidFill>
              </a:rPr>
              <a:t>
Анализ успешных периодов для выявления факторов
Усиление программ удержания после 3 месяцев
Мониторинг сезонных колебаний</a:t>
            </a:r>
            <a:endParaRPr lang="ru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3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9A45D1-18D5-F461-1809-65BA4A8E1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155385"/>
          </a:xfrm>
        </p:spPr>
        <p:txBody>
          <a:bodyPr>
            <a:normAutofit/>
          </a:bodyPr>
          <a:lstStyle/>
          <a:p>
            <a:r>
              <a:rPr lang="ru-RU" sz="4800" dirty="0"/>
              <a:t>СПАСИБО!</a:t>
            </a:r>
            <a:endParaRPr lang="ru-FR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F58B76-BC39-7A23-DC77-77A46657D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982" y="4645152"/>
            <a:ext cx="3622456" cy="9144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ЮЛИАНА</a:t>
            </a:r>
          </a:p>
          <a:p>
            <a:r>
              <a:rPr lang="ru-RU" dirty="0">
                <a:solidFill>
                  <a:schemeClr val="bg1"/>
                </a:solidFill>
              </a:rPr>
              <a:t>+7(926)152-90-92</a:t>
            </a:r>
            <a:endParaRPr lang="ru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79614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25</TotalTime>
  <Words>258</Words>
  <Application>Microsoft Macintosh PowerPoint</Application>
  <PresentationFormat>Широкоэкранный</PresentationFormat>
  <Paragraphs>20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Corbel</vt:lpstr>
      <vt:lpstr>Wingdings 2</vt:lpstr>
      <vt:lpstr>Рамка</vt:lpstr>
      <vt:lpstr>Когортный анализ удержания покупателей</vt:lpstr>
      <vt:lpstr>Введение</vt:lpstr>
      <vt:lpstr>Основные метрики</vt:lpstr>
      <vt:lpstr>Общая картина удержания</vt:lpstr>
      <vt:lpstr>Анализ успешных периодов</vt:lpstr>
      <vt:lpstr>Анализ проблемных периодов</vt:lpstr>
      <vt:lpstr>Выводы и рекомендации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Юка Юка</dc:creator>
  <cp:lastModifiedBy>Юка Юка</cp:lastModifiedBy>
  <cp:revision>1</cp:revision>
  <dcterms:created xsi:type="dcterms:W3CDTF">2025-06-16T08:02:34Z</dcterms:created>
  <dcterms:modified xsi:type="dcterms:W3CDTF">2025-06-16T08:27:43Z</dcterms:modified>
</cp:coreProperties>
</file>