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E567-E2ED-C44C-B074-615E500E2556}" type="datetimeFigureOut">
              <a:rPr lang="ru-FR" smtClean="0"/>
              <a:t>15/06/2025</a:t>
            </a:fld>
            <a:endParaRPr lang="ru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28C65C-6DC4-D54A-8B08-6197975F796D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388893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E567-E2ED-C44C-B074-615E500E2556}" type="datetimeFigureOut">
              <a:rPr lang="ru-FR" smtClean="0"/>
              <a:t>15/06/2025</a:t>
            </a:fld>
            <a:endParaRPr lang="ru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65C-6DC4-D54A-8B08-6197975F796D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412208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E567-E2ED-C44C-B074-615E500E2556}" type="datetimeFigureOut">
              <a:rPr lang="ru-FR" smtClean="0"/>
              <a:t>15/06/2025</a:t>
            </a:fld>
            <a:endParaRPr lang="ru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65C-6DC4-D54A-8B08-6197975F796D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391986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E567-E2ED-C44C-B074-615E500E2556}" type="datetimeFigureOut">
              <a:rPr lang="ru-FR" smtClean="0"/>
              <a:t>15/06/2025</a:t>
            </a:fld>
            <a:endParaRPr lang="ru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65C-6DC4-D54A-8B08-6197975F796D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153213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535E567-E2ED-C44C-B074-615E500E2556}" type="datetimeFigureOut">
              <a:rPr lang="ru-FR" smtClean="0"/>
              <a:t>15/06/2025</a:t>
            </a:fld>
            <a:endParaRPr lang="ru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28C65C-6DC4-D54A-8B08-6197975F796D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340712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E567-E2ED-C44C-B074-615E500E2556}" type="datetimeFigureOut">
              <a:rPr lang="ru-FR" smtClean="0"/>
              <a:t>15/06/2025</a:t>
            </a:fld>
            <a:endParaRPr lang="ru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65C-6DC4-D54A-8B08-6197975F796D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18580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E567-E2ED-C44C-B074-615E500E2556}" type="datetimeFigureOut">
              <a:rPr lang="ru-FR" smtClean="0"/>
              <a:t>15/06/2025</a:t>
            </a:fld>
            <a:endParaRPr lang="ru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65C-6DC4-D54A-8B08-6197975F796D}" type="slidenum">
              <a:rPr lang="ru-FR" smtClean="0"/>
              <a:t>‹#›</a:t>
            </a:fld>
            <a:endParaRPr lang="ru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6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E567-E2ED-C44C-B074-615E500E2556}" type="datetimeFigureOut">
              <a:rPr lang="ru-FR" smtClean="0"/>
              <a:t>15/06/2025</a:t>
            </a:fld>
            <a:endParaRPr lang="ru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65C-6DC4-D54A-8B08-6197975F796D}" type="slidenum">
              <a:rPr lang="ru-FR" smtClean="0"/>
              <a:t>‹#›</a:t>
            </a:fld>
            <a:endParaRPr lang="ru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4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E567-E2ED-C44C-B074-615E500E2556}" type="datetimeFigureOut">
              <a:rPr lang="ru-FR" smtClean="0"/>
              <a:t>15/06/2025</a:t>
            </a:fld>
            <a:endParaRPr lang="ru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65C-6DC4-D54A-8B08-6197975F796D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64768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E567-E2ED-C44C-B074-615E500E2556}" type="datetimeFigureOut">
              <a:rPr lang="ru-FR" smtClean="0"/>
              <a:t>15/06/2025</a:t>
            </a:fld>
            <a:endParaRPr lang="ru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65C-6DC4-D54A-8B08-6197975F796D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101347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E567-E2ED-C44C-B074-615E500E2556}" type="datetimeFigureOut">
              <a:rPr lang="ru-FR" smtClean="0"/>
              <a:t>15/06/2025</a:t>
            </a:fld>
            <a:endParaRPr lang="ru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C65C-6DC4-D54A-8B08-6197975F796D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142750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535E567-E2ED-C44C-B074-615E500E2556}" type="datetimeFigureOut">
              <a:rPr lang="ru-FR" smtClean="0"/>
              <a:t>15/06/2025</a:t>
            </a:fld>
            <a:endParaRPr lang="ru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28C65C-6DC4-D54A-8B08-6197975F796D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319859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308DC-5D91-D432-9361-D74EA114B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417" y="1480930"/>
            <a:ext cx="6778558" cy="3254321"/>
          </a:xfrm>
        </p:spPr>
        <p:txBody>
          <a:bodyPr>
            <a:normAutofit fontScale="90000"/>
          </a:bodyPr>
          <a:lstStyle/>
          <a:p>
            <a:pPr algn="l"/>
            <a:r>
              <a:rPr lang="ru-RU" sz="5600"/>
              <a:t>Когортный анализ активности продавцов (2021–2022)</a:t>
            </a:r>
            <a:endParaRPr lang="ru-FR" sz="56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FC11E5-663D-3E3C-4D54-C457EA4DF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788" y="4804850"/>
            <a:ext cx="10841187" cy="169596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ru-RU" dirty="0"/>
              <a:t>Оценка удержания и динамики активности
							Выполнила Останина Юлиана</a:t>
            </a:r>
          </a:p>
          <a:p>
            <a:pPr algn="l">
              <a:spcAft>
                <a:spcPts val="600"/>
              </a:spcAft>
            </a:pPr>
            <a:r>
              <a:rPr lang="ru-RU" dirty="0"/>
              <a:t>							в</a:t>
            </a:r>
            <a:r>
              <a:rPr lang="ru-FR" dirty="0"/>
              <a:t> рамках курса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78505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1E4E8-30C7-5E92-BDFE-79A8C2F6B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515073"/>
            <a:ext cx="9966960" cy="685944"/>
          </a:xfrm>
        </p:spPr>
        <p:txBody>
          <a:bodyPr/>
          <a:lstStyle/>
          <a:p>
            <a:r>
              <a:rPr lang="ru-RU" sz="3600" dirty="0"/>
              <a:t>Цель исследования</a:t>
            </a:r>
            <a:endParaRPr lang="ru-FR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4B5365-310F-9C44-79E9-D00DAC6AC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520" y="2074183"/>
            <a:ext cx="7891272" cy="372473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Анализ удержания продавцов по месяцам регистрации (когортам).
Выявление периодов с высокой/низкой активностью.
</a:t>
            </a:r>
          </a:p>
          <a:p>
            <a:endParaRPr lang="ru-RU" dirty="0"/>
          </a:p>
          <a:p>
            <a:r>
              <a:rPr lang="ru-RU" dirty="0"/>
              <a:t>
Методология:
</a:t>
            </a:r>
            <a:r>
              <a:rPr lang="ru-RU" dirty="0" err="1"/>
              <a:t>Когортный</a:t>
            </a:r>
            <a:r>
              <a:rPr lang="ru-RU" dirty="0"/>
              <a:t> анализ на основе данных за 2 года.
Периоды активности: 1, 3, 6, 12 месяцев.</a:t>
            </a:r>
            <a:endParaRPr lang="ru-FR" dirty="0"/>
          </a:p>
        </p:txBody>
      </p:sp>
    </p:spTree>
    <p:extLst>
      <p:ext uri="{BB962C8B-B14F-4D97-AF65-F5344CB8AC3E}">
        <p14:creationId xmlns:p14="http://schemas.microsoft.com/office/powerpoint/2010/main" val="318690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19DAA-6CF5-2BA3-23DE-400978BDB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653261"/>
            <a:ext cx="9966960" cy="581772"/>
          </a:xfrm>
        </p:spPr>
        <p:txBody>
          <a:bodyPr/>
          <a:lstStyle/>
          <a:p>
            <a:r>
              <a:rPr lang="ru-RU" sz="3600" dirty="0"/>
              <a:t>Ключевые метрики</a:t>
            </a:r>
            <a:endParaRPr lang="ru-FR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CE334-C3EB-B1A6-3E6F-5B1D35CC5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1851949"/>
            <a:ext cx="7891272" cy="4467828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Общие данные:
Всего продавцов: 500.
Период анализа: 2021–2022 гг.
</a:t>
            </a:r>
          </a:p>
          <a:p>
            <a:r>
              <a:rPr lang="ru-RU" dirty="0"/>
              <a:t>
Средние показатели удержания:
Через 1 месяц: ~60–70%.
Через 12 месяцев: ~15–25%.</a:t>
            </a:r>
            <a:endParaRPr lang="ru-FR" dirty="0"/>
          </a:p>
        </p:txBody>
      </p:sp>
    </p:spTree>
    <p:extLst>
      <p:ext uri="{BB962C8B-B14F-4D97-AF65-F5344CB8AC3E}">
        <p14:creationId xmlns:p14="http://schemas.microsoft.com/office/powerpoint/2010/main" val="57864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F1F4C-4EC7-4619-21F2-0A56B9943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0102" y="1432223"/>
            <a:ext cx="2818417" cy="3357976"/>
          </a:xfrm>
        </p:spPr>
        <p:txBody>
          <a:bodyPr>
            <a:normAutofit/>
          </a:bodyPr>
          <a:lstStyle/>
          <a:p>
            <a:r>
              <a:rPr lang="ru-RU" sz="3300"/>
              <a:t>Тепловая карта удержания</a:t>
            </a:r>
            <a:endParaRPr lang="ru-FR" sz="33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15B5EE-9079-6DF2-58F5-A1B5A5401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0102" y="4790198"/>
            <a:ext cx="2818418" cy="687058"/>
          </a:xfrm>
        </p:spPr>
        <p:txBody>
          <a:bodyPr>
            <a:normAutofit fontScale="25000" lnSpcReduction="20000"/>
          </a:bodyPr>
          <a:lstStyle/>
          <a:p>
            <a:r>
              <a:rPr lang="en-US" sz="400">
                <a:solidFill>
                  <a:srgbClr val="000000"/>
                </a:solidFill>
              </a:rPr>
              <a:t>
</a:t>
            </a:r>
            <a:r>
              <a:rPr lang="ru-RU" sz="400">
                <a:solidFill>
                  <a:srgbClr val="000000"/>
                </a:solidFill>
              </a:rPr>
              <a:t>Комментарии:
Красные/желтые зоны: низкое удержание.
Зеленые/синие зоны: высокое удержание.</a:t>
            </a:r>
            <a:endParaRPr lang="ru-FR" sz="400">
              <a:solidFill>
                <a:srgbClr val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5BD6C6-917C-4730-7A26-8FA75748C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5155" y="1258378"/>
            <a:ext cx="6134222" cy="443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7611F-D0A5-13FD-9AAE-FD702C6B8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112" y="703018"/>
            <a:ext cx="9966960" cy="477600"/>
          </a:xfrm>
        </p:spPr>
        <p:txBody>
          <a:bodyPr/>
          <a:lstStyle/>
          <a:p>
            <a:r>
              <a:rPr lang="ru-RU" sz="3600" dirty="0"/>
              <a:t>ТОП-3 когорты по удержанию</a:t>
            </a:r>
            <a:endParaRPr lang="ru-FR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C09E96-7ADE-AE55-78C4-FDA03FD1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572" y="1680643"/>
            <a:ext cx="7891272" cy="466228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2021-12:
1 месяц: 81.0%.
12 месяцев: 19.0%.
</a:t>
            </a:r>
          </a:p>
          <a:p>
            <a:r>
              <a:rPr lang="ru-RU" dirty="0"/>
              <a:t>
			2022-02:
			1 месяц: 80.0%.
			12 месяцев: 20.0%.
						2021-07:
						1 месяц: 70.6%.
						12 месяцев: 35.3%.</a:t>
            </a:r>
            <a:endParaRPr lang="ru-FR" dirty="0"/>
          </a:p>
        </p:txBody>
      </p:sp>
    </p:spTree>
    <p:extLst>
      <p:ext uri="{BB962C8B-B14F-4D97-AF65-F5344CB8AC3E}">
        <p14:creationId xmlns:p14="http://schemas.microsoft.com/office/powerpoint/2010/main" val="185399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0D6CA-ABE6-FA9C-2696-D9E3995F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529397"/>
            <a:ext cx="9966960" cy="639645"/>
          </a:xfrm>
        </p:spPr>
        <p:txBody>
          <a:bodyPr/>
          <a:lstStyle/>
          <a:p>
            <a:r>
              <a:rPr lang="ru-RU" sz="3600" dirty="0"/>
              <a:t>Проблемные когорты</a:t>
            </a:r>
            <a:endParaRPr lang="ru-FR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26F0F1-4790-A53D-2568-822CF9D2C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02" y="1611196"/>
            <a:ext cx="7891272" cy="4592834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2022-11:
Удержание через 1 месяц: 43.8% (ниже среднего).
2021-03:
Резкий спад к 12 месяцам: 5.3%.
2022-12:
Падение с 77.8% (1 месяц) до 11.1% (12 месяцев).</a:t>
            </a:r>
            <a:endParaRPr lang="ru-FR" dirty="0"/>
          </a:p>
        </p:txBody>
      </p:sp>
    </p:spTree>
    <p:extLst>
      <p:ext uri="{BB962C8B-B14F-4D97-AF65-F5344CB8AC3E}">
        <p14:creationId xmlns:p14="http://schemas.microsoft.com/office/powerpoint/2010/main" val="253596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1EE44-DE32-DEB2-2654-57960BC00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112" y="770961"/>
            <a:ext cx="9966960" cy="628071"/>
          </a:xfrm>
        </p:spPr>
        <p:txBody>
          <a:bodyPr/>
          <a:lstStyle/>
          <a:p>
            <a:r>
              <a:rPr lang="ru-RU" sz="3600" dirty="0"/>
              <a:t>Тенденции и выводы</a:t>
            </a:r>
            <a:endParaRPr lang="ru-FR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4D9179-8918-F04B-8E00-7D83A8F50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112" y="1657495"/>
            <a:ext cx="7891272" cy="4429544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en-US" dirty="0"/>
              <a:t>2021 vs 2022:
</a:t>
            </a:r>
            <a:r>
              <a:rPr lang="ru-RU" dirty="0"/>
              <a:t>В 2021 году удержание стабильнее.
В 2022 году заметно снижение активности после 6 месяцев.
</a:t>
            </a:r>
          </a:p>
          <a:p>
            <a:r>
              <a:rPr lang="ru-RU" dirty="0"/>
              <a:t>
Рекомендации:
Изучить причины спада в «проблемных» когортах (например, 2022-11).
Улучшить поддержку продавцов после 3–6 месяцев.</a:t>
            </a:r>
            <a:endParaRPr lang="ru-FR" dirty="0"/>
          </a:p>
        </p:txBody>
      </p:sp>
    </p:spTree>
    <p:extLst>
      <p:ext uri="{BB962C8B-B14F-4D97-AF65-F5344CB8AC3E}">
        <p14:creationId xmlns:p14="http://schemas.microsoft.com/office/powerpoint/2010/main" val="86342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03012-216C-56AC-EED9-E32F98EE6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751646"/>
            <a:ext cx="9966960" cy="778542"/>
          </a:xfrm>
        </p:spPr>
        <p:txBody>
          <a:bodyPr/>
          <a:lstStyle/>
          <a:p>
            <a:r>
              <a:rPr lang="en-US" sz="4000" dirty="0"/>
              <a:t>Next Steps</a:t>
            </a:r>
            <a:endParaRPr lang="ru-FR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1EFBFB-8E1E-5283-7415-4D305055F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1796391"/>
            <a:ext cx="7891272" cy="4210870"/>
          </a:xfrm>
        </p:spPr>
        <p:txBody>
          <a:bodyPr>
            <a:normAutofit/>
          </a:bodyPr>
          <a:lstStyle/>
          <a:p>
            <a:r>
              <a:rPr lang="ru-RU" dirty="0"/>
              <a:t>Углубить анализ:
Сравнить с данными по доходам/расходам.
Добавить сегментацию по регионам или категориям товаров.
Внедрить </a:t>
            </a:r>
            <a:r>
              <a:rPr lang="en-US" dirty="0"/>
              <a:t>A/B-</a:t>
            </a:r>
            <a:r>
              <a:rPr lang="ru-RU" dirty="0"/>
              <a:t>тесты для улучшения удержания.</a:t>
            </a:r>
            <a:endParaRPr lang="ru-FR" dirty="0"/>
          </a:p>
        </p:txBody>
      </p:sp>
    </p:spTree>
    <p:extLst>
      <p:ext uri="{BB962C8B-B14F-4D97-AF65-F5344CB8AC3E}">
        <p14:creationId xmlns:p14="http://schemas.microsoft.com/office/powerpoint/2010/main" val="429279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263FB-BAA3-D512-9D15-DB74A3647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Спасибо!</a:t>
            </a:r>
            <a:endParaRPr lang="ru-FR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C719B9-DBC7-A251-8D47-5E739E95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0729" y="4468031"/>
            <a:ext cx="3201210" cy="1069848"/>
          </a:xfrm>
        </p:spPr>
        <p:txBody>
          <a:bodyPr/>
          <a:lstStyle/>
          <a:p>
            <a:r>
              <a:rPr lang="ru-FR" dirty="0"/>
              <a:t>Юлиана</a:t>
            </a:r>
          </a:p>
          <a:p>
            <a:r>
              <a:rPr lang="ru-FR" dirty="0"/>
              <a:t>+7(926)152-90-92</a:t>
            </a:r>
          </a:p>
        </p:txBody>
      </p:sp>
    </p:spTree>
    <p:extLst>
      <p:ext uri="{BB962C8B-B14F-4D97-AF65-F5344CB8AC3E}">
        <p14:creationId xmlns:p14="http://schemas.microsoft.com/office/powerpoint/2010/main" val="3870019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874</TotalTime>
  <Words>362</Words>
  <Application>Microsoft Macintosh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Rockwell</vt:lpstr>
      <vt:lpstr>Rockwell Condensed</vt:lpstr>
      <vt:lpstr>Rockwell Extra Bold</vt:lpstr>
      <vt:lpstr>Wingdings</vt:lpstr>
      <vt:lpstr>Дерево</vt:lpstr>
      <vt:lpstr>Когортный анализ активности продавцов (2021–2022)</vt:lpstr>
      <vt:lpstr>Цель исследования</vt:lpstr>
      <vt:lpstr>Ключевые метрики</vt:lpstr>
      <vt:lpstr>Тепловая карта удержания</vt:lpstr>
      <vt:lpstr>ТОП-3 когорты по удержанию</vt:lpstr>
      <vt:lpstr>Проблемные когорты</vt:lpstr>
      <vt:lpstr>Тенденции и выводы</vt:lpstr>
      <vt:lpstr>Next Steps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Юка Юка</dc:creator>
  <cp:lastModifiedBy>Юка Юка</cp:lastModifiedBy>
  <cp:revision>2</cp:revision>
  <dcterms:created xsi:type="dcterms:W3CDTF">2025-06-15T16:57:08Z</dcterms:created>
  <dcterms:modified xsi:type="dcterms:W3CDTF">2025-06-16T07:31:21Z</dcterms:modified>
</cp:coreProperties>
</file>