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8" r:id="rId4"/>
    <p:sldId id="266" r:id="rId5"/>
    <p:sldId id="275" r:id="rId6"/>
    <p:sldId id="276" r:id="rId7"/>
    <p:sldId id="277" r:id="rId8"/>
    <p:sldId id="269" r:id="rId9"/>
    <p:sldId id="283" r:id="rId10"/>
    <p:sldId id="278" r:id="rId11"/>
    <p:sldId id="279" r:id="rId12"/>
    <p:sldId id="280" r:id="rId13"/>
    <p:sldId id="281" r:id="rId14"/>
    <p:sldId id="284" r:id="rId15"/>
    <p:sldId id="285" r:id="rId16"/>
    <p:sldId id="286" r:id="rId17"/>
    <p:sldId id="273" r:id="rId18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F177-6749-4C7E-A288-E59E45717A70}" type="datetimeFigureOut">
              <a:rPr lang="es-CO" smtClean="0"/>
              <a:t>5/09/2021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7CB11-5B03-4EA6-B01D-D12466DA7B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91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7CB11-5B03-4EA6-B01D-D12466DA7B8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5400" b="0" strike="noStrike" spc="-1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5EE758-85FE-4572-9EBC-BF22DB468B17}" type="datetime">
              <a:rPr lang="es-CO" sz="900" b="0" strike="noStrike" spc="-1">
                <a:solidFill>
                  <a:srgbClr val="8B8B8B"/>
                </a:solidFill>
                <a:latin typeface="Trebuchet MS"/>
              </a:rPr>
              <a:t>5/09/2021</a:t>
            </a:fld>
            <a:endParaRPr lang="es-CO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B294F1-66B4-4B82-83E6-D80B104E013F}" type="slidenum">
              <a:rPr lang="es-CO" sz="900" b="0" strike="noStrike" spc="-1">
                <a:solidFill>
                  <a:srgbClr val="90C226"/>
                </a:solidFill>
                <a:latin typeface="Trebuchet MS"/>
              </a:rPr>
              <a:t>‹Nº›</a:t>
            </a:fld>
            <a:endParaRPr lang="es-CO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600" b="0" strike="noStrike" spc="-1">
                <a:solidFill>
                  <a:srgbClr val="90C226"/>
                </a:solidFill>
                <a:latin typeface="Trebuchet MS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los estilos de texto del patrón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0DB6D0-BD6E-4865-AA86-58CE8CDDF019}" type="datetime">
              <a:rPr lang="es-CO" sz="900" b="0" strike="noStrike" spc="-1">
                <a:solidFill>
                  <a:srgbClr val="8B8B8B"/>
                </a:solidFill>
                <a:latin typeface="Trebuchet MS"/>
              </a:rPr>
              <a:t>5/09/2021</a:t>
            </a:fld>
            <a:endParaRPr lang="es-CO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897CC54-1504-4BDB-B178-B750C1340B90}" type="slidenum">
              <a:rPr lang="es-CO" sz="900" b="0" strike="noStrike" spc="-1">
                <a:solidFill>
                  <a:srgbClr val="90C226"/>
                </a:solidFill>
                <a:latin typeface="Trebuchet MS"/>
              </a:rPr>
              <a:t>‹Nº›</a:t>
            </a:fld>
            <a:endParaRPr lang="es-CO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35765" y="253219"/>
            <a:ext cx="9369415" cy="4557932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5400" b="0" strike="noStrike" spc="-1" dirty="0">
                <a:solidFill>
                  <a:srgbClr val="90C226"/>
                </a:solidFill>
                <a:latin typeface="Trebuchet MS"/>
              </a:rPr>
              <a:t>Nombre: </a:t>
            </a:r>
          </a:p>
          <a:p>
            <a:pPr algn="ctr">
              <a:lnSpc>
                <a:spcPct val="100000"/>
              </a:lnSpc>
            </a:pPr>
            <a:r>
              <a:rPr lang="es-MX" sz="3200" spc="-1" dirty="0">
                <a:solidFill>
                  <a:srgbClr val="90C226"/>
                </a:solidFill>
                <a:latin typeface="Trebuchet MS"/>
              </a:rPr>
              <a:t>María Claudia  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br>
              <a:rPr dirty="0"/>
            </a:br>
            <a:r>
              <a:rPr lang="es-MX" sz="5400" b="0" strike="noStrike" spc="-1" dirty="0">
                <a:solidFill>
                  <a:srgbClr val="90C226"/>
                </a:solidFill>
                <a:latin typeface="Trebuchet MS"/>
              </a:rPr>
              <a:t>Programación Web</a:t>
            </a:r>
            <a:br>
              <a:rPr dirty="0"/>
            </a:br>
            <a:r>
              <a:rPr lang="es-MX" sz="5400" b="0" strike="noStrike" spc="-1" dirty="0">
                <a:solidFill>
                  <a:srgbClr val="90C226"/>
                </a:solidFill>
                <a:latin typeface="Trebuchet MS"/>
              </a:rPr>
              <a:t> 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Pages </a:t>
            </a:r>
            <a:r>
              <a:rPr lang="es-MX" dirty="0" err="1"/>
              <a:t>User.vue</a:t>
            </a:r>
            <a:r>
              <a:rPr lang="es-MX" dirty="0"/>
              <a:t> (script)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Mediante </a:t>
            </a:r>
            <a:r>
              <a:rPr lang="es-MX" sz="2800" dirty="0" err="1"/>
              <a:t>axios</a:t>
            </a:r>
            <a:r>
              <a:rPr lang="es-MX" sz="2800" dirty="0"/>
              <a:t> y con el método </a:t>
            </a:r>
            <a:r>
              <a:rPr lang="es-MX" sz="2800" dirty="0" err="1"/>
              <a:t>get</a:t>
            </a:r>
            <a:r>
              <a:rPr lang="es-MX" sz="2800" dirty="0"/>
              <a:t> hacemos un llamado a la </a:t>
            </a:r>
            <a:r>
              <a:rPr lang="es-MX" sz="2800" dirty="0" err="1"/>
              <a:t>url</a:t>
            </a:r>
            <a:r>
              <a:rPr lang="es-MX" sz="2800" dirty="0"/>
              <a:t> </a:t>
            </a:r>
            <a:r>
              <a:rPr lang="es-MX" sz="2800" b="1" dirty="0"/>
              <a:t>https://randomuser.me/api/?results=8</a:t>
            </a:r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F0CD4-E9C4-436D-AB21-E64A0980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2419394"/>
            <a:ext cx="8066895" cy="42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Pages User2.vue (</a:t>
            </a:r>
            <a:r>
              <a:rPr lang="es-MX" dirty="0" err="1"/>
              <a:t>html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En User2.vue hacemos la conexión a la api reqres.in mediante </a:t>
            </a:r>
            <a:r>
              <a:rPr lang="es-MX" sz="2800" dirty="0" err="1"/>
              <a:t>axios</a:t>
            </a:r>
            <a:r>
              <a:rPr lang="es-MX" sz="2800" dirty="0"/>
              <a:t>. </a:t>
            </a:r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AFB4FC-EE40-4D4E-9B1F-D6D4D9E2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2" y="2475787"/>
            <a:ext cx="9673883" cy="3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Pages </a:t>
            </a:r>
            <a:r>
              <a:rPr lang="es-MX" dirty="0" err="1"/>
              <a:t>User.vue</a:t>
            </a:r>
            <a:r>
              <a:rPr lang="es-MX" dirty="0"/>
              <a:t> (script)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Mediante </a:t>
            </a:r>
            <a:r>
              <a:rPr lang="es-MX" sz="2800" dirty="0" err="1"/>
              <a:t>axios</a:t>
            </a:r>
            <a:r>
              <a:rPr lang="es-MX" sz="2800" dirty="0"/>
              <a:t> y con el método </a:t>
            </a:r>
            <a:r>
              <a:rPr lang="es-MX" sz="2800" dirty="0" err="1"/>
              <a:t>get</a:t>
            </a:r>
            <a:r>
              <a:rPr lang="es-MX" sz="2800" dirty="0"/>
              <a:t> hacemos un llamado a la </a:t>
            </a:r>
            <a:r>
              <a:rPr lang="es-MX" sz="2800" dirty="0" err="1"/>
              <a:t>url</a:t>
            </a:r>
            <a:r>
              <a:rPr lang="es-MX" sz="2800" dirty="0"/>
              <a:t> </a:t>
            </a:r>
            <a:r>
              <a:rPr lang="es-MX" sz="2800" b="1" dirty="0"/>
              <a:t>https://reqres.in/api/users?delay=3</a:t>
            </a:r>
            <a:endParaRPr lang="es-MX" sz="2800" dirty="0"/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31B3A-642C-404E-8FB1-48ED87DA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7" y="2475787"/>
            <a:ext cx="8659806" cy="43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Pagina Principal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En la carpeta componente editamos el archivo </a:t>
            </a:r>
            <a:r>
              <a:rPr lang="es-MX" sz="2800" dirty="0" err="1"/>
              <a:t>tutorial.vue</a:t>
            </a:r>
            <a:r>
              <a:rPr lang="es-MX" sz="2800" dirty="0"/>
              <a:t>, añadimos una imagen y una descripción corta del proyecto adatar.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BCFB5A-1BC5-4D2D-95D6-7A41C8AA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8" y="2637102"/>
            <a:ext cx="7296442" cy="39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Importamos en el </a:t>
            </a:r>
            <a:r>
              <a:rPr lang="es-MX" dirty="0" err="1"/>
              <a:t>index.vue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En el archivo </a:t>
            </a:r>
            <a:r>
              <a:rPr lang="es-MX" sz="2800" dirty="0" err="1"/>
              <a:t>index.vue</a:t>
            </a:r>
            <a:r>
              <a:rPr lang="es-MX" sz="2800" dirty="0"/>
              <a:t> que se encuentra dentro de la carpeta </a:t>
            </a:r>
            <a:r>
              <a:rPr lang="es-MX" sz="2800" dirty="0" err="1"/>
              <a:t>pages</a:t>
            </a:r>
            <a:r>
              <a:rPr lang="es-MX" sz="2800" dirty="0"/>
              <a:t> importamos el componente </a:t>
            </a:r>
            <a:r>
              <a:rPr lang="es-MX" sz="2800" dirty="0" err="1"/>
              <a:t>tutorial.vue</a:t>
            </a:r>
            <a:r>
              <a:rPr lang="es-MX" sz="2800" dirty="0"/>
              <a:t>  que contiene la información que se va a mostrar en la vista principal. También importamos el componente </a:t>
            </a:r>
            <a:r>
              <a:rPr lang="es-MX" sz="2800" dirty="0" err="1"/>
              <a:t>navbar.vue</a:t>
            </a:r>
            <a:r>
              <a:rPr lang="es-MX" sz="2800" dirty="0"/>
              <a:t>.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648306-5F75-4C28-88D8-5CE8836C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3" y="3034855"/>
            <a:ext cx="6930683" cy="36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23532"/>
          </a:xfrm>
        </p:spPr>
        <p:txBody>
          <a:bodyPr/>
          <a:lstStyle/>
          <a:p>
            <a:pPr algn="ctr"/>
            <a:r>
              <a:rPr lang="es-MX" dirty="0"/>
              <a:t> Browser- home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285854"/>
            <a:ext cx="8884675" cy="2357678"/>
          </a:xfrm>
        </p:spPr>
        <p:txBody>
          <a:bodyPr/>
          <a:lstStyle/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4323F-1E72-4B29-89D4-C656EC6F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0" y="1491946"/>
            <a:ext cx="8731348" cy="47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23532"/>
          </a:xfrm>
        </p:spPr>
        <p:txBody>
          <a:bodyPr/>
          <a:lstStyle/>
          <a:p>
            <a:pPr algn="ctr"/>
            <a:r>
              <a:rPr lang="es-MX" dirty="0"/>
              <a:t> Browser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285854"/>
            <a:ext cx="8884675" cy="2357678"/>
          </a:xfrm>
        </p:spPr>
        <p:txBody>
          <a:bodyPr/>
          <a:lstStyle/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C11AD3-9DAE-4185-A4F9-BA6B2458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2" y="1424200"/>
            <a:ext cx="8884676" cy="48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Qué es Nuxt.js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4280" y="1929961"/>
            <a:ext cx="8596440" cy="162916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sz="2800" dirty="0"/>
              <a:t>Nux.js es un Framework que esta basado en </a:t>
            </a:r>
            <a:r>
              <a:rPr lang="es-MX" sz="2800" b="1" dirty="0"/>
              <a:t>Vue.js </a:t>
            </a:r>
            <a:r>
              <a:rPr lang="es-MX" sz="2800" dirty="0"/>
              <a:t>y escrito en  </a:t>
            </a:r>
            <a:r>
              <a:rPr lang="es-MX" sz="2800" b="1" dirty="0"/>
              <a:t>JavaScript.  </a:t>
            </a:r>
            <a:endParaRPr lang="es-CO" sz="28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5E6EFCC-5A5E-4ED2-B991-C5DD9419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330" y="2956259"/>
            <a:ext cx="3810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320480"/>
          </a:xfrm>
        </p:spPr>
        <p:txBody>
          <a:bodyPr/>
          <a:lstStyle/>
          <a:p>
            <a:r>
              <a:rPr lang="es-MX" dirty="0"/>
              <a:t> Creación del proyecto en Nuxt.js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4070" y="1482802"/>
            <a:ext cx="9628288" cy="4268758"/>
          </a:xfrm>
        </p:spPr>
        <p:txBody>
          <a:bodyPr/>
          <a:lstStyle/>
          <a:p>
            <a:endParaRPr lang="es-MX" sz="2800" dirty="0"/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20C8A8-5EDB-438F-93E5-D3AEAA05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4" y="1229583"/>
            <a:ext cx="8596440" cy="52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320480"/>
          </a:xfrm>
        </p:spPr>
        <p:txBody>
          <a:bodyPr/>
          <a:lstStyle/>
          <a:p>
            <a:pPr algn="ctr"/>
            <a:r>
              <a:rPr lang="es-MX" dirty="0"/>
              <a:t> </a:t>
            </a:r>
            <a:r>
              <a:rPr lang="es-MX" sz="3200" b="1" dirty="0"/>
              <a:t>Comandos para ejecutar el proyecto</a:t>
            </a:r>
            <a:endParaRPr lang="es-CO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4070" y="1482802"/>
            <a:ext cx="9628288" cy="4268758"/>
          </a:xfrm>
        </p:spPr>
        <p:txBody>
          <a:bodyPr/>
          <a:lstStyle/>
          <a:p>
            <a:endParaRPr lang="es-MX" sz="2800" dirty="0"/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7BB2-8864-4086-8D13-A6E766B9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1" y="1106440"/>
            <a:ext cx="7629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4070" y="1482802"/>
            <a:ext cx="9628288" cy="4268758"/>
          </a:xfrm>
        </p:spPr>
        <p:txBody>
          <a:bodyPr/>
          <a:lstStyle/>
          <a:p>
            <a:endParaRPr lang="es-MX" sz="2800" dirty="0"/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D69EDC-E604-4BD9-A4A6-4E7879A0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9" y="205349"/>
            <a:ext cx="11860601" cy="64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320480"/>
          </a:xfrm>
        </p:spPr>
        <p:txBody>
          <a:bodyPr/>
          <a:lstStyle/>
          <a:p>
            <a:pPr algn="ctr"/>
            <a:r>
              <a:rPr lang="es-MX" dirty="0"/>
              <a:t> </a:t>
            </a:r>
            <a:r>
              <a:rPr lang="es-MX" sz="3200" b="1" dirty="0"/>
              <a:t>Browser</a:t>
            </a:r>
            <a:endParaRPr lang="es-CO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4070" y="1482802"/>
            <a:ext cx="9628288" cy="4268758"/>
          </a:xfrm>
        </p:spPr>
        <p:txBody>
          <a:bodyPr/>
          <a:lstStyle/>
          <a:p>
            <a:endParaRPr lang="es-MX" sz="2800" dirty="0"/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1C92D1-8948-4976-AE18-4D8B738B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" y="1308758"/>
            <a:ext cx="9856763" cy="53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r>
              <a:rPr lang="es-MX" dirty="0"/>
              <a:t> Directorio Pages 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12544" y="1174400"/>
            <a:ext cx="9276624" cy="2623877"/>
          </a:xfrm>
        </p:spPr>
        <p:txBody>
          <a:bodyPr/>
          <a:lstStyle/>
          <a:p>
            <a:r>
              <a:rPr lang="es-MX" sz="2800" dirty="0"/>
              <a:t>El directorio </a:t>
            </a:r>
            <a:r>
              <a:rPr lang="es-MX" sz="2800" b="1" dirty="0" err="1"/>
              <a:t>pages</a:t>
            </a:r>
            <a:r>
              <a:rPr lang="es-MX" sz="2800" b="1" dirty="0"/>
              <a:t> </a:t>
            </a:r>
            <a:r>
              <a:rPr lang="es-MX" sz="2800" dirty="0"/>
              <a:t>contiene las vistas y las rutas de tu aplicación. </a:t>
            </a:r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D71D5-C9F2-4C85-AA22-C7E1F0E2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7" y="2112205"/>
            <a:ext cx="8596440" cy="45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Pages </a:t>
            </a:r>
            <a:r>
              <a:rPr lang="es-MX" dirty="0" err="1"/>
              <a:t>User.vue</a:t>
            </a:r>
            <a:r>
              <a:rPr lang="es-MX" dirty="0"/>
              <a:t> (</a:t>
            </a:r>
            <a:r>
              <a:rPr lang="es-MX" dirty="0" err="1"/>
              <a:t>html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En </a:t>
            </a:r>
            <a:r>
              <a:rPr lang="es-MX" sz="2800" dirty="0" err="1"/>
              <a:t>User.vue</a:t>
            </a:r>
            <a:r>
              <a:rPr lang="es-MX" sz="2800" dirty="0"/>
              <a:t> creamos un botón que al pulsarlo nos redireccione al home o pagina principal. </a:t>
            </a:r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47E4EC-91B1-40D9-BFC5-0DB8BF1B6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" y="2202483"/>
            <a:ext cx="8154572" cy="43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95D4-8DBA-423C-A32B-EFC792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54" y="162322"/>
            <a:ext cx="8596440" cy="1117838"/>
          </a:xfrm>
        </p:spPr>
        <p:txBody>
          <a:bodyPr/>
          <a:lstStyle/>
          <a:p>
            <a:pPr algn="ctr"/>
            <a:r>
              <a:rPr lang="es-MX" dirty="0"/>
              <a:t>Pages </a:t>
            </a:r>
            <a:r>
              <a:rPr lang="es-MX" dirty="0" err="1"/>
              <a:t>User.vue</a:t>
            </a:r>
            <a:r>
              <a:rPr lang="es-MX" dirty="0"/>
              <a:t> (</a:t>
            </a:r>
            <a:r>
              <a:rPr lang="es-MX" dirty="0" err="1"/>
              <a:t>html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93CD0-6904-4F88-91BD-74CD35AAB7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747" y="1522575"/>
            <a:ext cx="9276624" cy="1906425"/>
          </a:xfrm>
        </p:spPr>
        <p:txBody>
          <a:bodyPr/>
          <a:lstStyle/>
          <a:p>
            <a:r>
              <a:rPr lang="es-MX" sz="2800" dirty="0"/>
              <a:t>En </a:t>
            </a:r>
            <a:r>
              <a:rPr lang="es-MX" sz="2800" dirty="0" err="1"/>
              <a:t>User.vue</a:t>
            </a:r>
            <a:r>
              <a:rPr lang="es-MX" sz="2800" dirty="0"/>
              <a:t> hacemos la conexión a la api </a:t>
            </a:r>
            <a:r>
              <a:rPr lang="es-MX" sz="2800" dirty="0" err="1"/>
              <a:t>randomuser</a:t>
            </a:r>
            <a:r>
              <a:rPr lang="es-MX" sz="2800" dirty="0"/>
              <a:t> mediante </a:t>
            </a:r>
            <a:r>
              <a:rPr lang="es-MX" sz="2800" dirty="0" err="1"/>
              <a:t>axios</a:t>
            </a:r>
            <a:r>
              <a:rPr lang="es-MX" sz="2800" dirty="0"/>
              <a:t> y extraemos información para pintarla en pantalla. </a:t>
            </a:r>
          </a:p>
          <a:p>
            <a:r>
              <a:rPr lang="es-MX" sz="2800" dirty="0"/>
              <a:t>  </a:t>
            </a:r>
          </a:p>
          <a:p>
            <a:endParaRPr lang="es-MX" sz="28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MX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O" sz="2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739DCD-97E1-4DE6-97A4-72FEB2EA2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5" y="2363372"/>
            <a:ext cx="10104237" cy="40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296</Words>
  <Application>Microsoft Office PowerPoint</Application>
  <PresentationFormat>Panorámica</PresentationFormat>
  <Paragraphs>56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Presentación de PowerPoint</vt:lpstr>
      <vt:lpstr> Qué es Nuxt.js </vt:lpstr>
      <vt:lpstr> Creación del proyecto en Nuxt.js </vt:lpstr>
      <vt:lpstr> Comandos para ejecutar el proyecto</vt:lpstr>
      <vt:lpstr>Presentación de PowerPoint</vt:lpstr>
      <vt:lpstr> Browser</vt:lpstr>
      <vt:lpstr> Directorio Pages  </vt:lpstr>
      <vt:lpstr>Pages User.vue (html)</vt:lpstr>
      <vt:lpstr>Pages User.vue (html)</vt:lpstr>
      <vt:lpstr>Pages User.vue (script)</vt:lpstr>
      <vt:lpstr>Pages User2.vue (html)</vt:lpstr>
      <vt:lpstr>Pages User.vue (script)</vt:lpstr>
      <vt:lpstr>Pagina Principal</vt:lpstr>
      <vt:lpstr>Importamos en el index.vue</vt:lpstr>
      <vt:lpstr> Browser- home</vt:lpstr>
      <vt:lpstr>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 Programación Web  </dc:title>
  <dc:subject/>
  <dc:creator>kaid_45@outlook.com</dc:creator>
  <dc:description/>
  <cp:lastModifiedBy>kaid_45@outlook.com</cp:lastModifiedBy>
  <cp:revision>60</cp:revision>
  <dcterms:created xsi:type="dcterms:W3CDTF">2021-04-10T19:20:09Z</dcterms:created>
  <dcterms:modified xsi:type="dcterms:W3CDTF">2021-09-05T19:56:25Z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