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notesMasterIdLst>
    <p:notesMasterId r:id="rId14"/>
  </p:notesMasterIdLst>
  <p:sldIdLst>
    <p:sldId id="258" r:id="rId2"/>
    <p:sldId id="265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5E64"/>
    <a:srgbClr val="353B3F"/>
    <a:srgbClr val="CBA763"/>
    <a:srgbClr val="ECECEC"/>
    <a:srgbClr val="CAA661"/>
    <a:srgbClr val="A2ABB0"/>
    <a:srgbClr val="262B2E"/>
    <a:srgbClr val="B2916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2018. 05. 10.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5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757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69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91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11112756" y="6324700"/>
            <a:ext cx="892629" cy="45747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353B3F">
                    <a:alpha val="5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501964" y="250318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290973" y="2503187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7079982" y="250318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9868991" y="2503185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</p:spTree>
    <p:extLst>
      <p:ext uri="{BB962C8B-B14F-4D97-AF65-F5344CB8AC3E}">
        <p14:creationId xmlns:p14="http://schemas.microsoft.com/office/powerpoint/2010/main" val="831758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hu-HU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856464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56464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856464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624541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6624541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624541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</p:spTree>
    <p:extLst>
      <p:ext uri="{BB962C8B-B14F-4D97-AF65-F5344CB8AC3E}">
        <p14:creationId xmlns:p14="http://schemas.microsoft.com/office/powerpoint/2010/main" val="80031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265" y="2552268"/>
            <a:ext cx="10772775" cy="14027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Title Line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CAA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1909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91348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in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542282"/>
            <a:ext cx="6351308" cy="53639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353B3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 sz="3200">
                <a:solidFill>
                  <a:srgbClr val="545E64"/>
                </a:solidFill>
              </a:defRPr>
            </a:lvl1pPr>
            <a:lvl2pPr>
              <a:defRPr sz="2800">
                <a:solidFill>
                  <a:srgbClr val="545E64"/>
                </a:solidFill>
              </a:defRPr>
            </a:lvl2pPr>
            <a:lvl3pPr>
              <a:defRPr sz="2400">
                <a:solidFill>
                  <a:srgbClr val="545E64"/>
                </a:solidFill>
              </a:defRPr>
            </a:lvl3pPr>
            <a:lvl4pPr>
              <a:defRPr sz="2000">
                <a:solidFill>
                  <a:srgbClr val="545E64"/>
                </a:solidFill>
              </a:defRPr>
            </a:lvl4pPr>
            <a:lvl5pPr>
              <a:defRPr sz="2000">
                <a:solidFill>
                  <a:srgbClr val="545E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353B3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977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8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2568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Dark">
    <p:bg>
      <p:bgPr>
        <a:solidFill>
          <a:srgbClr val="545E6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4575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65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4314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4"/>
            <a:ext cx="2628900" cy="541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8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rgbClr val="353B3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265" y="2147275"/>
            <a:ext cx="10772775" cy="1827566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02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353B3F"/>
                </a:solidFill>
                <a:latin typeface="+mn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BA76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3223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324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55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771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445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3821539" cy="530376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86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ECECEC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8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B3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FFFFFF">
                    <a:alpha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36" r:id="rId2"/>
    <p:sldLayoutId id="2147483978" r:id="rId3"/>
    <p:sldLayoutId id="2147483979" r:id="rId4"/>
    <p:sldLayoutId id="2147483980" r:id="rId5"/>
    <p:sldLayoutId id="2147483941" r:id="rId6"/>
    <p:sldLayoutId id="2147483982" r:id="rId7"/>
    <p:sldLayoutId id="2147483983" r:id="rId8"/>
    <p:sldLayoutId id="2147484000" r:id="rId9"/>
    <p:sldLayoutId id="2147484001" r:id="rId10"/>
    <p:sldLayoutId id="2147484002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4005" r:id="rId18"/>
    <p:sldLayoutId id="2147484006" r:id="rId19"/>
    <p:sldLayoutId id="2147483872" r:id="rId20"/>
    <p:sldLayoutId id="2147483878" r:id="rId21"/>
    <p:sldLayoutId id="2147483888" r:id="rId22"/>
    <p:sldLayoutId id="2147483993" r:id="rId23"/>
    <p:sldLayoutId id="2147483994" r:id="rId24"/>
    <p:sldLayoutId id="2147483995" r:id="rId25"/>
    <p:sldLayoutId id="2147483996" r:id="rId26"/>
    <p:sldLayoutId id="2147483880" r:id="rId27"/>
    <p:sldLayoutId id="2147483865" r:id="rId28"/>
    <p:sldLayoutId id="2147483868" r:id="rId29"/>
    <p:sldLayoutId id="2147483892" r:id="rId30"/>
    <p:sldLayoutId id="2147483998" r:id="rId31"/>
    <p:sldLayoutId id="2147483893" r:id="rId32"/>
    <p:sldLayoutId id="2147483894" r:id="rId33"/>
    <p:sldLayoutId id="2147483895" r:id="rId34"/>
    <p:sldLayoutId id="2147483869" r:id="rId35"/>
    <p:sldLayoutId id="2147483999" r:id="rId3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CAA66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F391DF-FC7E-422F-AFC6-0E7452CFE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D9F9C1-4A08-46F7-944C-D2C93D0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Final Project</a:t>
            </a:r>
            <a:endParaRPr lang="zh-CN" altLang="en-US" sz="8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4F3A148-4869-4282-86C8-8112D8F8BB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938" b="10938"/>
          <a:stretch>
            <a:fillRect/>
          </a:stretch>
        </p:blipFill>
        <p:spPr>
          <a:xfrm>
            <a:off x="5086654" y="1494075"/>
            <a:ext cx="6417369" cy="360977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5ACE6B1-F336-43AF-A047-129AEB2BD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GUI Tkinter</a:t>
            </a:r>
            <a:br>
              <a:rPr lang="en-US" altLang="zh-CN" dirty="0"/>
            </a:br>
            <a:r>
              <a:rPr lang="en-US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(Please use GitHub)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0DD41-9EB6-4B48-8591-765725FEE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5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6F252B-252D-49A3-BBEF-C257DCA2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925" y="777119"/>
            <a:ext cx="8601456" cy="5303762"/>
          </a:xfrm>
        </p:spPr>
        <p:txBody>
          <a:bodyPr/>
          <a:lstStyle/>
          <a:p>
            <a:pPr algn="ctr"/>
            <a:r>
              <a:rPr lang="en-US" altLang="zh-CN" dirty="0"/>
              <a:t>GUI Chatting Interface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1E5A04-6ADD-4D49-B9B6-C0A6F5219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D274E-1124-430C-BEDB-336AFDAD7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1E3201-BC92-41BA-B5B7-EC768EFA67D3}"/>
              </a:ext>
            </a:extLst>
          </p:cNvPr>
          <p:cNvSpPr txBox="1"/>
          <p:nvPr/>
        </p:nvSpPr>
        <p:spPr>
          <a:xfrm>
            <a:off x="3108960" y="539932"/>
            <a:ext cx="59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State Machine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7876A3-153C-4878-91AC-D24FE0B0110C}"/>
              </a:ext>
            </a:extLst>
          </p:cNvPr>
          <p:cNvSpPr txBox="1"/>
          <p:nvPr/>
        </p:nvSpPr>
        <p:spPr>
          <a:xfrm>
            <a:off x="2508068" y="2020389"/>
            <a:ext cx="71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7E3190F9-1695-44FD-BF30-924975CF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38" y="2107022"/>
            <a:ext cx="592182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S_OFFLINE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S_CONNECTED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S_LOGGEDIN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S_CHATTING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S_REQUEST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S_GAMEMENU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S_POWERLINE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S_RACING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S_TANKS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DCBA05-9F4A-4B65-9240-3E28129B1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7DA6B2-E97C-4E99-9FED-9815B94B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Introduction</a:t>
            </a:r>
            <a:endParaRPr lang="zh-CN" altLang="en-US" sz="7200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178280"/>
            <a:ext cx="7083009" cy="2051112"/>
          </a:xfrm>
        </p:spPr>
        <p:txBody>
          <a:bodyPr/>
          <a:lstStyle/>
          <a:p>
            <a:pPr algn="ctr"/>
            <a:r>
              <a:rPr lang="en-US" altLang="zh-CN" dirty="0"/>
              <a:t>Ideas occurred to 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F1346-1560-46C8-9E0A-1B7EBDFE72DC}"/>
              </a:ext>
            </a:extLst>
          </p:cNvPr>
          <p:cNvSpPr txBox="1"/>
          <p:nvPr/>
        </p:nvSpPr>
        <p:spPr>
          <a:xfrm>
            <a:off x="2625633" y="2288776"/>
            <a:ext cx="7815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</a:t>
            </a:r>
          </a:p>
          <a:p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Graphical User Interface</a:t>
            </a:r>
          </a:p>
          <a:p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Encryption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308909"/>
            <a:ext cx="7083009" cy="2051112"/>
          </a:xfrm>
        </p:spPr>
        <p:txBody>
          <a:bodyPr/>
          <a:lstStyle/>
          <a:p>
            <a:pPr algn="ctr"/>
            <a:r>
              <a:rPr lang="en-US" altLang="zh-CN" dirty="0"/>
              <a:t>Final Decision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F1346-1560-46C8-9E0A-1B7EBDFE72DC}"/>
              </a:ext>
            </a:extLst>
          </p:cNvPr>
          <p:cNvSpPr txBox="1"/>
          <p:nvPr/>
        </p:nvSpPr>
        <p:spPr>
          <a:xfrm>
            <a:off x="2486296" y="1888181"/>
            <a:ext cx="7815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Power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Racing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Graphical 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Tkinter</a:t>
            </a:r>
          </a:p>
          <a:p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308909"/>
            <a:ext cx="7083009" cy="2051112"/>
          </a:xfrm>
        </p:spPr>
        <p:txBody>
          <a:bodyPr/>
          <a:lstStyle/>
          <a:p>
            <a:pPr algn="ctr"/>
            <a:r>
              <a:rPr lang="en-US" altLang="zh-CN" dirty="0"/>
              <a:t>Final Decision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F1346-1560-46C8-9E0A-1B7EBDFE72DC}"/>
              </a:ext>
            </a:extLst>
          </p:cNvPr>
          <p:cNvSpPr txBox="1"/>
          <p:nvPr/>
        </p:nvSpPr>
        <p:spPr>
          <a:xfrm>
            <a:off x="2486296" y="1888181"/>
            <a:ext cx="7815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Power Line (support up to 4 players)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Racing (simple 3-dimentional game)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Tanks (support two players)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Graphical 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Tkinter</a:t>
            </a:r>
          </a:p>
          <a:p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FA0405-4D9A-4325-8C11-D62EFFB10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689D8E-00C1-4E2F-BD58-642113DA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Game Demo and Analysis</a:t>
            </a:r>
            <a:endParaRPr lang="zh-CN" altLang="en-US" sz="6000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2216091"/>
            <a:ext cx="7083009" cy="205111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Game No.1</a:t>
            </a:r>
            <a:br>
              <a:rPr lang="en-US" altLang="zh-CN" dirty="0"/>
            </a:br>
            <a:r>
              <a:rPr lang="en-US" altLang="zh-CN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Power Line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2216091"/>
            <a:ext cx="7083009" cy="205111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Game No.2</a:t>
            </a:r>
            <a:br>
              <a:rPr lang="en-US" altLang="zh-CN" dirty="0"/>
            </a:br>
            <a:r>
              <a:rPr lang="en-US" altLang="zh-CN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Racing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6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597A8F-C15A-4DCC-A3A7-663646DF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5" y="2216091"/>
            <a:ext cx="7083009" cy="205111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Game No.3</a:t>
            </a:r>
            <a:br>
              <a:rPr lang="en-US" altLang="zh-CN" dirty="0"/>
            </a:br>
            <a:r>
              <a:rPr lang="en-US" altLang="zh-CN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Tanks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82C94-0328-4849-9B3E-58FA6996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97990"/>
      </p:ext>
    </p:extLst>
  </p:cSld>
  <p:clrMapOvr>
    <a:masterClrMapping/>
  </p:clrMapOvr>
</p:sld>
</file>

<file path=ppt/theme/theme1.xml><?xml version="1.0" encoding="utf-8"?>
<a:theme xmlns:a="http://schemas.openxmlformats.org/drawingml/2006/main" name="DARK">
  <a:themeElements>
    <a:clrScheme name="Custom 9">
      <a:dk1>
        <a:srgbClr val="161108"/>
      </a:dk1>
      <a:lt1>
        <a:srgbClr val="F9F9F9"/>
      </a:lt1>
      <a:dk2>
        <a:srgbClr val="353B3F"/>
      </a:dk2>
      <a:lt2>
        <a:srgbClr val="F9F9F9"/>
      </a:lt2>
      <a:accent1>
        <a:srgbClr val="BC9850"/>
      </a:accent1>
      <a:accent2>
        <a:srgbClr val="9E7D3C"/>
      </a:accent2>
      <a:accent3>
        <a:srgbClr val="7A612E"/>
      </a:accent3>
      <a:accent4>
        <a:srgbClr val="564420"/>
      </a:accent4>
      <a:accent5>
        <a:srgbClr val="372C15"/>
      </a:accent5>
      <a:accent6>
        <a:srgbClr val="161108"/>
      </a:accent6>
      <a:hlink>
        <a:srgbClr val="BC9850"/>
      </a:hlink>
      <a:folHlink>
        <a:srgbClr val="9E7D3C"/>
      </a:folHlink>
    </a:clrScheme>
    <a:fontScheme name="Custom 1">
      <a:majorFont>
        <a:latin typeface="swis"/>
        <a:ea typeface=""/>
        <a:cs typeface=""/>
      </a:majorFont>
      <a:minorFont>
        <a:latin typeface="Calibr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LDEN-dark-template" id="{80127565-6446-4059-A3D6-ACB11FF32CAD}" vid="{15327911-A26D-49DD-911F-978229DB7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GOLDEN-dark-template</Template>
  <TotalTime>262</TotalTime>
  <Words>91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Open Sans</vt:lpstr>
      <vt:lpstr>Open Sans Light</vt:lpstr>
      <vt:lpstr>Open Sans Semibold</vt:lpstr>
      <vt:lpstr>swis</vt:lpstr>
      <vt:lpstr>宋体</vt:lpstr>
      <vt:lpstr>Arial</vt:lpstr>
      <vt:lpstr>Calibri</vt:lpstr>
      <vt:lpstr>DARK</vt:lpstr>
      <vt:lpstr>Final Project</vt:lpstr>
      <vt:lpstr>Introduction</vt:lpstr>
      <vt:lpstr>Ideas occurred to us</vt:lpstr>
      <vt:lpstr>Final Decision</vt:lpstr>
      <vt:lpstr>Final Decision</vt:lpstr>
      <vt:lpstr>Game Demo and Analysis</vt:lpstr>
      <vt:lpstr>Game No.1 - Power Line</vt:lpstr>
      <vt:lpstr>Game No.2 - Racing</vt:lpstr>
      <vt:lpstr>Game No.3 - Tanks</vt:lpstr>
      <vt:lpstr>GUI Tkinter (Please use GitHub)</vt:lpstr>
      <vt:lpstr>GUI Chatting Interface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石 瑜亮</dc:creator>
  <cp:lastModifiedBy>石 瑜亮</cp:lastModifiedBy>
  <cp:revision>9</cp:revision>
  <dcterms:created xsi:type="dcterms:W3CDTF">2018-05-10T06:16:49Z</dcterms:created>
  <dcterms:modified xsi:type="dcterms:W3CDTF">2018-05-10T10:38:58Z</dcterms:modified>
</cp:coreProperties>
</file>