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8" r:id="rId1"/>
  </p:sldMasterIdLst>
  <p:notesMasterIdLst>
    <p:notesMasterId r:id="rId12"/>
  </p:notesMasterIdLst>
  <p:sldIdLst>
    <p:sldId id="256" r:id="rId2"/>
    <p:sldId id="263" r:id="rId3"/>
    <p:sldId id="257" r:id="rId4"/>
    <p:sldId id="297" r:id="rId5"/>
    <p:sldId id="298" r:id="rId6"/>
    <p:sldId id="258" r:id="rId7"/>
    <p:sldId id="295" r:id="rId8"/>
    <p:sldId id="261" r:id="rId9"/>
    <p:sldId id="266" r:id="rId10"/>
    <p:sldId id="299" r:id="rId11"/>
  </p:sldIdLst>
  <p:sldSz cx="9144000" cy="5143500" type="screen16x9"/>
  <p:notesSz cx="6858000" cy="9144000"/>
  <p:embeddedFontLst>
    <p:embeddedFont>
      <p:font typeface="Adobe Gothic Std B" panose="020B0800000000000000" charset="-128"/>
      <p:bold r:id="rId13"/>
    </p:embeddedFont>
    <p:embeddedFont>
      <p:font typeface="Calibri" panose="020F0502020204030204" pitchFamily="34" charset="0"/>
      <p:regular r:id="rId14"/>
      <p:bold r:id="rId15"/>
      <p:italic r:id="rId16"/>
      <p:boldItalic r:id="rId17"/>
    </p:embeddedFont>
    <p:embeddedFont>
      <p:font typeface="Josefin Slab SemiBold" panose="020B0604020202020204" charset="0"/>
      <p:regular r:id="rId18"/>
      <p:bold r:id="rId19"/>
      <p:italic r:id="rId20"/>
      <p:boldItalic r:id="rId21"/>
    </p:embeddedFont>
    <p:embeddedFont>
      <p:font typeface="Montserrat" panose="020B0604020202020204" charset="0"/>
      <p:regular r:id="rId22"/>
      <p:bold r:id="rId23"/>
      <p:italic r:id="rId24"/>
      <p:boldItalic r:id="rId25"/>
    </p:embeddedFont>
    <p:embeddedFont>
      <p:font typeface="Raleway" panose="020B0604020202020204" charset="0"/>
      <p:regular r:id="rId26"/>
      <p:bold r:id="rId27"/>
      <p:italic r:id="rId28"/>
      <p:boldItalic r:id="rId29"/>
    </p:embeddedFont>
    <p:embeddedFont>
      <p:font typeface="Source Sans Pro" panose="020B0503030403020204" pitchFamily="34" charset="0"/>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B435E16-32AD-41AB-9CC4-0ACECD9E200F}">
  <a:tblStyle styleId="{9B435E16-32AD-41AB-9CC4-0ACECD9E200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6" d="100"/>
          <a:sy n="86" d="100"/>
        </p:scale>
        <p:origin x="192"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font" Target="fonts/font14.fntdata"/><Relationship Id="rId21" Type="http://schemas.openxmlformats.org/officeDocument/2006/relationships/font" Target="fonts/font9.fntdata"/><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font" Target="fonts/font13.fntdata"/><Relationship Id="rId33" Type="http://schemas.openxmlformats.org/officeDocument/2006/relationships/font" Target="fonts/font21.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29" Type="http://schemas.openxmlformats.org/officeDocument/2006/relationships/font" Target="fonts/font1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2.fntdata"/><Relationship Id="rId32" Type="http://schemas.openxmlformats.org/officeDocument/2006/relationships/font" Target="fonts/font20.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font" Target="fonts/font11.fntdata"/><Relationship Id="rId28" Type="http://schemas.openxmlformats.org/officeDocument/2006/relationships/font" Target="fonts/font16.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7.fntdata"/><Relationship Id="rId31" Type="http://schemas.openxmlformats.org/officeDocument/2006/relationships/font" Target="fonts/font1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font" Target="fonts/font15.fntdata"/><Relationship Id="rId30" Type="http://schemas.openxmlformats.org/officeDocument/2006/relationships/font" Target="fonts/font18.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0"/>
        <p:cNvGrpSpPr/>
        <p:nvPr/>
      </p:nvGrpSpPr>
      <p:grpSpPr>
        <a:xfrm>
          <a:off x="0" y="0"/>
          <a:ext cx="0" cy="0"/>
          <a:chOff x="0" y="0"/>
          <a:chExt cx="0" cy="0"/>
        </a:xfrm>
      </p:grpSpPr>
      <p:sp>
        <p:nvSpPr>
          <p:cNvPr id="861" name="Google Shape;861;ge38dc7bb6a_1_5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2" name="Google Shape;862;ge38dc7bb6a_1_5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9"/>
        <p:cNvGrpSpPr/>
        <p:nvPr/>
      </p:nvGrpSpPr>
      <p:grpSpPr>
        <a:xfrm>
          <a:off x="0" y="0"/>
          <a:ext cx="0" cy="0"/>
          <a:chOff x="0" y="0"/>
          <a:chExt cx="0" cy="0"/>
        </a:xfrm>
      </p:grpSpPr>
      <p:sp>
        <p:nvSpPr>
          <p:cNvPr id="1140" name="Google Shape;1140;ge38dc7bb6a_0_3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1" name="Google Shape;1141;ge38dc7bb6a_0_3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367923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5"/>
        <p:cNvGrpSpPr/>
        <p:nvPr/>
      </p:nvGrpSpPr>
      <p:grpSpPr>
        <a:xfrm>
          <a:off x="0" y="0"/>
          <a:ext cx="0" cy="0"/>
          <a:chOff x="0" y="0"/>
          <a:chExt cx="0" cy="0"/>
        </a:xfrm>
      </p:grpSpPr>
      <p:sp>
        <p:nvSpPr>
          <p:cNvPr id="1056" name="Google Shape;1056;ge38dc7bb6a_0_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7" name="Google Shape;1057;ge38dc7bb6a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7"/>
        <p:cNvGrpSpPr/>
        <p:nvPr/>
      </p:nvGrpSpPr>
      <p:grpSpPr>
        <a:xfrm>
          <a:off x="0" y="0"/>
          <a:ext cx="0" cy="0"/>
          <a:chOff x="0" y="0"/>
          <a:chExt cx="0" cy="0"/>
        </a:xfrm>
      </p:grpSpPr>
      <p:sp>
        <p:nvSpPr>
          <p:cNvPr id="898" name="Google Shape;898;ge1886a29ab_0_1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9" name="Google Shape;899;ge1886a29ab_0_1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7"/>
        <p:cNvGrpSpPr/>
        <p:nvPr/>
      </p:nvGrpSpPr>
      <p:grpSpPr>
        <a:xfrm>
          <a:off x="0" y="0"/>
          <a:ext cx="0" cy="0"/>
          <a:chOff x="0" y="0"/>
          <a:chExt cx="0" cy="0"/>
        </a:xfrm>
      </p:grpSpPr>
      <p:sp>
        <p:nvSpPr>
          <p:cNvPr id="898" name="Google Shape;898;ge1886a29ab_0_1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9" name="Google Shape;899;ge1886a29ab_0_1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243401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7"/>
        <p:cNvGrpSpPr/>
        <p:nvPr/>
      </p:nvGrpSpPr>
      <p:grpSpPr>
        <a:xfrm>
          <a:off x="0" y="0"/>
          <a:ext cx="0" cy="0"/>
          <a:chOff x="0" y="0"/>
          <a:chExt cx="0" cy="0"/>
        </a:xfrm>
      </p:grpSpPr>
      <p:sp>
        <p:nvSpPr>
          <p:cNvPr id="898" name="Google Shape;898;ge1886a29ab_0_1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9" name="Google Shape;899;ge1886a29ab_0_1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623853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4"/>
        <p:cNvGrpSpPr/>
        <p:nvPr/>
      </p:nvGrpSpPr>
      <p:grpSpPr>
        <a:xfrm>
          <a:off x="0" y="0"/>
          <a:ext cx="0" cy="0"/>
          <a:chOff x="0" y="0"/>
          <a:chExt cx="0" cy="0"/>
        </a:xfrm>
      </p:grpSpPr>
      <p:sp>
        <p:nvSpPr>
          <p:cNvPr id="905" name="Google Shape;905;ge1886a29ab_0_2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6" name="Google Shape;906;ge1886a29ab_0_2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4"/>
        <p:cNvGrpSpPr/>
        <p:nvPr/>
      </p:nvGrpSpPr>
      <p:grpSpPr>
        <a:xfrm>
          <a:off x="0" y="0"/>
          <a:ext cx="0" cy="0"/>
          <a:chOff x="0" y="0"/>
          <a:chExt cx="0" cy="0"/>
        </a:xfrm>
      </p:grpSpPr>
      <p:sp>
        <p:nvSpPr>
          <p:cNvPr id="905" name="Google Shape;905;ge1886a29ab_0_2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6" name="Google Shape;906;ge1886a29ab_0_2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465528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3"/>
        <p:cNvGrpSpPr/>
        <p:nvPr/>
      </p:nvGrpSpPr>
      <p:grpSpPr>
        <a:xfrm>
          <a:off x="0" y="0"/>
          <a:ext cx="0" cy="0"/>
          <a:chOff x="0" y="0"/>
          <a:chExt cx="0" cy="0"/>
        </a:xfrm>
      </p:grpSpPr>
      <p:sp>
        <p:nvSpPr>
          <p:cNvPr id="1004" name="Google Shape;1004;ge38dc7bb6a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5" name="Google Shape;1005;ge38dc7bb6a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9"/>
        <p:cNvGrpSpPr/>
        <p:nvPr/>
      </p:nvGrpSpPr>
      <p:grpSpPr>
        <a:xfrm>
          <a:off x="0" y="0"/>
          <a:ext cx="0" cy="0"/>
          <a:chOff x="0" y="0"/>
          <a:chExt cx="0" cy="0"/>
        </a:xfrm>
      </p:grpSpPr>
      <p:sp>
        <p:nvSpPr>
          <p:cNvPr id="1140" name="Google Shape;1140;ge38dc7bb6a_0_3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1" name="Google Shape;1141;ge38dc7bb6a_0_3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419709" y="2145759"/>
            <a:ext cx="289868" cy="852000"/>
            <a:chOff x="456616" y="2161476"/>
            <a:chExt cx="289868" cy="852000"/>
          </a:xfrm>
        </p:grpSpPr>
        <p:sp>
          <p:nvSpPr>
            <p:cNvPr id="10" name="Google Shape;10;p2"/>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 name="Google Shape;15;p2"/>
          <p:cNvGrpSpPr/>
          <p:nvPr/>
        </p:nvGrpSpPr>
        <p:grpSpPr>
          <a:xfrm>
            <a:off x="6514438" y="4556641"/>
            <a:ext cx="2808779" cy="1148975"/>
            <a:chOff x="6525475" y="148600"/>
            <a:chExt cx="2808779" cy="1148975"/>
          </a:xfrm>
        </p:grpSpPr>
        <p:sp>
          <p:nvSpPr>
            <p:cNvPr id="16" name="Google Shape;16;p2"/>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2758638" y="4173929"/>
            <a:ext cx="3178775" cy="1439250"/>
            <a:chOff x="2608550" y="4236013"/>
            <a:chExt cx="3178775" cy="1439250"/>
          </a:xfrm>
        </p:grpSpPr>
        <p:grpSp>
          <p:nvGrpSpPr>
            <p:cNvPr id="19" name="Google Shape;19;p2"/>
            <p:cNvGrpSpPr/>
            <p:nvPr/>
          </p:nvGrpSpPr>
          <p:grpSpPr>
            <a:xfrm rot="10800000" flipH="1">
              <a:off x="2608550" y="4596963"/>
              <a:ext cx="1368260" cy="1078296"/>
              <a:chOff x="4231725" y="-443721"/>
              <a:chExt cx="1368260" cy="1078296"/>
            </a:xfrm>
          </p:grpSpPr>
          <p:sp>
            <p:nvSpPr>
              <p:cNvPr id="20" name="Google Shape;20;p2"/>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 name="Google Shape;22;p2"/>
            <p:cNvGrpSpPr/>
            <p:nvPr/>
          </p:nvGrpSpPr>
          <p:grpSpPr>
            <a:xfrm rot="10800000" flipH="1">
              <a:off x="3550450" y="4236013"/>
              <a:ext cx="1129225" cy="1439250"/>
              <a:chOff x="5173625" y="-443725"/>
              <a:chExt cx="1129225" cy="1439250"/>
            </a:xfrm>
          </p:grpSpPr>
          <p:sp>
            <p:nvSpPr>
              <p:cNvPr id="23" name="Google Shape;23;p2"/>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 name="Google Shape;25;p2"/>
            <p:cNvGrpSpPr/>
            <p:nvPr/>
          </p:nvGrpSpPr>
          <p:grpSpPr>
            <a:xfrm rot="10800000">
              <a:off x="4867050" y="4596963"/>
              <a:ext cx="920275" cy="1078300"/>
              <a:chOff x="4679675" y="-443725"/>
              <a:chExt cx="920275" cy="1078300"/>
            </a:xfrm>
          </p:grpSpPr>
          <p:sp>
            <p:nvSpPr>
              <p:cNvPr id="26" name="Google Shape;26;p2"/>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 name="Google Shape;28;p2"/>
            <p:cNvGrpSpPr/>
            <p:nvPr/>
          </p:nvGrpSpPr>
          <p:grpSpPr>
            <a:xfrm rot="10800000">
              <a:off x="4164150" y="4236013"/>
              <a:ext cx="1129225" cy="1439250"/>
              <a:chOff x="5173625" y="-443725"/>
              <a:chExt cx="1129225" cy="1439250"/>
            </a:xfrm>
          </p:grpSpPr>
          <p:sp>
            <p:nvSpPr>
              <p:cNvPr id="29" name="Google Shape;29;p2"/>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1" name="Google Shape;31;p2"/>
          <p:cNvGrpSpPr/>
          <p:nvPr/>
        </p:nvGrpSpPr>
        <p:grpSpPr>
          <a:xfrm rot="10800000" flipH="1">
            <a:off x="7154325" y="3924763"/>
            <a:ext cx="474200" cy="1505350"/>
            <a:chOff x="3995775" y="-443725"/>
            <a:chExt cx="474200" cy="1505350"/>
          </a:xfrm>
        </p:grpSpPr>
        <p:sp>
          <p:nvSpPr>
            <p:cNvPr id="32" name="Google Shape;32;p2"/>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 name="Google Shape;34;p2"/>
          <p:cNvGrpSpPr/>
          <p:nvPr/>
        </p:nvGrpSpPr>
        <p:grpSpPr>
          <a:xfrm>
            <a:off x="6612948" y="5750"/>
            <a:ext cx="1195349" cy="1078296"/>
            <a:chOff x="4404625" y="-443721"/>
            <a:chExt cx="1195349" cy="1078296"/>
          </a:xfrm>
        </p:grpSpPr>
        <p:sp>
          <p:nvSpPr>
            <p:cNvPr id="35" name="Google Shape;35;p2"/>
            <p:cNvSpPr/>
            <p:nvPr/>
          </p:nvSpPr>
          <p:spPr>
            <a:xfrm>
              <a:off x="4501128" y="-443721"/>
              <a:ext cx="109884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44046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 name="Google Shape;37;p2"/>
          <p:cNvGrpSpPr/>
          <p:nvPr/>
        </p:nvGrpSpPr>
        <p:grpSpPr>
          <a:xfrm>
            <a:off x="7429151" y="-104276"/>
            <a:ext cx="1129225" cy="1439250"/>
            <a:chOff x="5173625" y="-443725"/>
            <a:chExt cx="1129225" cy="1439250"/>
          </a:xfrm>
        </p:grpSpPr>
        <p:sp>
          <p:nvSpPr>
            <p:cNvPr id="38" name="Google Shape;38;p2"/>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 name="Google Shape;40;p2"/>
          <p:cNvGrpSpPr/>
          <p:nvPr/>
        </p:nvGrpSpPr>
        <p:grpSpPr>
          <a:xfrm>
            <a:off x="3121150" y="-475160"/>
            <a:ext cx="482550" cy="1505350"/>
            <a:chOff x="3121150" y="-443725"/>
            <a:chExt cx="482550" cy="1505350"/>
          </a:xfrm>
        </p:grpSpPr>
        <p:sp>
          <p:nvSpPr>
            <p:cNvPr id="41" name="Google Shape;41;p2"/>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 name="Google Shape;43;p2"/>
          <p:cNvGrpSpPr/>
          <p:nvPr/>
        </p:nvGrpSpPr>
        <p:grpSpPr>
          <a:xfrm>
            <a:off x="1990425" y="-467301"/>
            <a:ext cx="929375" cy="1078300"/>
            <a:chOff x="1990425" y="-443725"/>
            <a:chExt cx="929375" cy="1078300"/>
          </a:xfrm>
        </p:grpSpPr>
        <p:sp>
          <p:nvSpPr>
            <p:cNvPr id="44" name="Google Shape;44;p2"/>
            <p:cNvSpPr/>
            <p:nvPr/>
          </p:nvSpPr>
          <p:spPr>
            <a:xfrm>
              <a:off x="1990425" y="-443725"/>
              <a:ext cx="826800" cy="1006875"/>
            </a:xfrm>
            <a:custGeom>
              <a:avLst/>
              <a:gdLst/>
              <a:ahLst/>
              <a:cxnLst/>
              <a:rect l="l" t="t" r="r" b="b"/>
              <a:pathLst>
                <a:path w="33072" h="40275" fill="none" extrusionOk="0">
                  <a:moveTo>
                    <a:pt x="33071" y="40274"/>
                  </a:moveTo>
                  <a:lnTo>
                    <a:pt x="0" y="40274"/>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2801225" y="516000"/>
              <a:ext cx="118575" cy="118575"/>
            </a:xfrm>
            <a:custGeom>
              <a:avLst/>
              <a:gdLst/>
              <a:ahLst/>
              <a:cxnLst/>
              <a:rect l="l" t="t" r="r" b="b"/>
              <a:pathLst>
                <a:path w="4743" h="4743" fill="none" extrusionOk="0">
                  <a:moveTo>
                    <a:pt x="4742" y="2037"/>
                  </a:moveTo>
                  <a:cubicBezTo>
                    <a:pt x="4742" y="3830"/>
                    <a:pt x="2554" y="4742"/>
                    <a:pt x="1277" y="3466"/>
                  </a:cubicBezTo>
                  <a:cubicBezTo>
                    <a:pt x="1" y="2189"/>
                    <a:pt x="913" y="31"/>
                    <a:pt x="2706" y="31"/>
                  </a:cubicBezTo>
                  <a:cubicBezTo>
                    <a:pt x="3831"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 name="Google Shape;46;p2"/>
          <p:cNvGrpSpPr/>
          <p:nvPr/>
        </p:nvGrpSpPr>
        <p:grpSpPr>
          <a:xfrm>
            <a:off x="1287525" y="-467301"/>
            <a:ext cx="1138350" cy="1439250"/>
            <a:chOff x="1287525" y="-443725"/>
            <a:chExt cx="1138350" cy="1439250"/>
          </a:xfrm>
        </p:grpSpPr>
        <p:sp>
          <p:nvSpPr>
            <p:cNvPr id="47" name="Google Shape;47;p2"/>
            <p:cNvSpPr/>
            <p:nvPr/>
          </p:nvSpPr>
          <p:spPr>
            <a:xfrm>
              <a:off x="1287525" y="-443725"/>
              <a:ext cx="1082875" cy="1320700"/>
            </a:xfrm>
            <a:custGeom>
              <a:avLst/>
              <a:gdLst/>
              <a:ahLst/>
              <a:cxnLst/>
              <a:rect l="l" t="t" r="r" b="b"/>
              <a:pathLst>
                <a:path w="43315" h="52828" fill="none" extrusionOk="0">
                  <a:moveTo>
                    <a:pt x="43314" y="52828"/>
                  </a:moveTo>
                  <a:lnTo>
                    <a:pt x="43314" y="25836"/>
                  </a:lnTo>
                  <a:lnTo>
                    <a:pt x="0" y="25836"/>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2307300" y="87695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 name="Google Shape;49;p2"/>
          <p:cNvGrpSpPr/>
          <p:nvPr/>
        </p:nvGrpSpPr>
        <p:grpSpPr>
          <a:xfrm>
            <a:off x="-241900" y="488800"/>
            <a:ext cx="1375425" cy="572805"/>
            <a:chOff x="-241900" y="154825"/>
            <a:chExt cx="1375425" cy="572805"/>
          </a:xfrm>
        </p:grpSpPr>
        <p:sp>
          <p:nvSpPr>
            <p:cNvPr id="50" name="Google Shape;50;p2"/>
            <p:cNvSpPr/>
            <p:nvPr/>
          </p:nvSpPr>
          <p:spPr>
            <a:xfrm>
              <a:off x="-241900" y="201925"/>
              <a:ext cx="1272850" cy="525705"/>
            </a:xfrm>
            <a:custGeom>
              <a:avLst/>
              <a:gdLst/>
              <a:ahLst/>
              <a:cxnLst/>
              <a:rect l="l" t="t" r="r" b="b"/>
              <a:pathLst>
                <a:path w="50914" h="44075" fill="none" extrusionOk="0">
                  <a:moveTo>
                    <a:pt x="0" y="44074"/>
                  </a:moveTo>
                  <a:lnTo>
                    <a:pt x="25077" y="44074"/>
                  </a:lnTo>
                  <a:lnTo>
                    <a:pt x="25077" y="1"/>
                  </a:lnTo>
                  <a:lnTo>
                    <a:pt x="50913" y="1"/>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1015725" y="154825"/>
              <a:ext cx="117800" cy="118550"/>
            </a:xfrm>
            <a:custGeom>
              <a:avLst/>
              <a:gdLst/>
              <a:ahLst/>
              <a:cxnLst/>
              <a:rect l="l" t="t" r="r" b="b"/>
              <a:pathLst>
                <a:path w="4712" h="4742" fill="none" extrusionOk="0">
                  <a:moveTo>
                    <a:pt x="4712" y="2037"/>
                  </a:moveTo>
                  <a:cubicBezTo>
                    <a:pt x="4712" y="3830"/>
                    <a:pt x="2554" y="4742"/>
                    <a:pt x="1277" y="3465"/>
                  </a:cubicBezTo>
                  <a:cubicBezTo>
                    <a:pt x="0" y="2189"/>
                    <a:pt x="882" y="30"/>
                    <a:pt x="2705" y="30"/>
                  </a:cubicBezTo>
                  <a:cubicBezTo>
                    <a:pt x="3800" y="0"/>
                    <a:pt x="4712" y="912"/>
                    <a:pt x="4712"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 name="Google Shape;52;p2"/>
          <p:cNvGrpSpPr/>
          <p:nvPr/>
        </p:nvGrpSpPr>
        <p:grpSpPr>
          <a:xfrm>
            <a:off x="3995775" y="-475160"/>
            <a:ext cx="474200" cy="1505350"/>
            <a:chOff x="3995775" y="-443725"/>
            <a:chExt cx="474200" cy="1505350"/>
          </a:xfrm>
        </p:grpSpPr>
        <p:sp>
          <p:nvSpPr>
            <p:cNvPr id="53" name="Google Shape;53;p2"/>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 name="Google Shape;55;p2"/>
          <p:cNvGrpSpPr/>
          <p:nvPr/>
        </p:nvGrpSpPr>
        <p:grpSpPr>
          <a:xfrm>
            <a:off x="4679675" y="-467301"/>
            <a:ext cx="920275" cy="1078300"/>
            <a:chOff x="4679675" y="-443725"/>
            <a:chExt cx="920275" cy="1078300"/>
          </a:xfrm>
        </p:grpSpPr>
        <p:sp>
          <p:nvSpPr>
            <p:cNvPr id="56" name="Google Shape;56;p2"/>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 name="Google Shape;58;p2"/>
          <p:cNvGrpSpPr/>
          <p:nvPr/>
        </p:nvGrpSpPr>
        <p:grpSpPr>
          <a:xfrm>
            <a:off x="5173625" y="-467301"/>
            <a:ext cx="1129225" cy="1439250"/>
            <a:chOff x="5173625" y="-443725"/>
            <a:chExt cx="1129225" cy="1439250"/>
          </a:xfrm>
        </p:grpSpPr>
        <p:sp>
          <p:nvSpPr>
            <p:cNvPr id="59" name="Google Shape;59;p2"/>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 name="Google Shape;61;p2"/>
          <p:cNvGrpSpPr/>
          <p:nvPr/>
        </p:nvGrpSpPr>
        <p:grpSpPr>
          <a:xfrm rot="-5400000">
            <a:off x="7480661" y="4711608"/>
            <a:ext cx="2014791" cy="719731"/>
            <a:chOff x="-85249" y="4203623"/>
            <a:chExt cx="2014791" cy="719731"/>
          </a:xfrm>
        </p:grpSpPr>
        <p:grpSp>
          <p:nvGrpSpPr>
            <p:cNvPr id="62" name="Google Shape;62;p2"/>
            <p:cNvGrpSpPr/>
            <p:nvPr/>
          </p:nvGrpSpPr>
          <p:grpSpPr>
            <a:xfrm>
              <a:off x="-85249" y="4203623"/>
              <a:ext cx="2014791" cy="469195"/>
              <a:chOff x="-35118" y="4163517"/>
              <a:chExt cx="2014791" cy="469195"/>
            </a:xfrm>
          </p:grpSpPr>
          <p:sp>
            <p:nvSpPr>
              <p:cNvPr id="63" name="Google Shape;63;p2"/>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 name="Google Shape;65;p2"/>
            <p:cNvGrpSpPr/>
            <p:nvPr/>
          </p:nvGrpSpPr>
          <p:grpSpPr>
            <a:xfrm>
              <a:off x="-85249" y="4454155"/>
              <a:ext cx="2014791" cy="469199"/>
              <a:chOff x="-35118" y="4345992"/>
              <a:chExt cx="2014791" cy="469199"/>
            </a:xfrm>
          </p:grpSpPr>
          <p:sp>
            <p:nvSpPr>
              <p:cNvPr id="66" name="Google Shape;66;p2"/>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8" name="Google Shape;68;p2"/>
          <p:cNvSpPr txBox="1">
            <a:spLocks noGrp="1"/>
          </p:cNvSpPr>
          <p:nvPr>
            <p:ph type="ctrTitle"/>
          </p:nvPr>
        </p:nvSpPr>
        <p:spPr>
          <a:xfrm>
            <a:off x="929225" y="1472135"/>
            <a:ext cx="5411400" cy="1863600"/>
          </a:xfrm>
          <a:prstGeom prst="rect">
            <a:avLst/>
          </a:prstGeom>
        </p:spPr>
        <p:txBody>
          <a:bodyPr spcFirstLastPara="1" wrap="square" lIns="91425" tIns="91425" rIns="91425" bIns="91425" anchor="ctr" anchorCtr="0">
            <a:noAutofit/>
          </a:bodyPr>
          <a:lstStyle>
            <a:lvl1pPr lvl="0">
              <a:spcBef>
                <a:spcPts val="0"/>
              </a:spcBef>
              <a:spcAft>
                <a:spcPts val="0"/>
              </a:spcAft>
              <a:buSzPts val="5200"/>
              <a:buNone/>
              <a:defRPr sz="5200" b="1">
                <a:latin typeface="Montserrat"/>
                <a:ea typeface="Montserrat"/>
                <a:cs typeface="Montserrat"/>
                <a:sym typeface="Montserrat"/>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69" name="Google Shape;69;p2"/>
          <p:cNvSpPr txBox="1">
            <a:spLocks noGrp="1"/>
          </p:cNvSpPr>
          <p:nvPr>
            <p:ph type="subTitle" idx="1"/>
          </p:nvPr>
        </p:nvSpPr>
        <p:spPr>
          <a:xfrm>
            <a:off x="929213" y="3288800"/>
            <a:ext cx="5005500" cy="4902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1400"/>
              <a:buNone/>
              <a:defRPr sz="1700">
                <a:latin typeface="Source Sans Pro"/>
                <a:ea typeface="Source Sans Pro"/>
                <a:cs typeface="Source Sans Pro"/>
                <a:sym typeface="Source Sans Pro"/>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2">
  <p:cSld name="BLANK_1_1_1_1_1_1_1_1_1">
    <p:spTree>
      <p:nvGrpSpPr>
        <p:cNvPr id="1" name="Shape 800"/>
        <p:cNvGrpSpPr/>
        <p:nvPr/>
      </p:nvGrpSpPr>
      <p:grpSpPr>
        <a:xfrm>
          <a:off x="0" y="0"/>
          <a:ext cx="0" cy="0"/>
          <a:chOff x="0" y="0"/>
          <a:chExt cx="0" cy="0"/>
        </a:xfrm>
      </p:grpSpPr>
      <p:grpSp>
        <p:nvGrpSpPr>
          <p:cNvPr id="801" name="Google Shape;801;p30"/>
          <p:cNvGrpSpPr/>
          <p:nvPr/>
        </p:nvGrpSpPr>
        <p:grpSpPr>
          <a:xfrm flipH="1">
            <a:off x="-365562" y="4556641"/>
            <a:ext cx="2808779" cy="1148975"/>
            <a:chOff x="6525475" y="148600"/>
            <a:chExt cx="2808779" cy="1148975"/>
          </a:xfrm>
        </p:grpSpPr>
        <p:sp>
          <p:nvSpPr>
            <p:cNvPr id="802" name="Google Shape;802;p30"/>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30"/>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4" name="Google Shape;804;p30"/>
          <p:cNvGrpSpPr/>
          <p:nvPr/>
        </p:nvGrpSpPr>
        <p:grpSpPr>
          <a:xfrm rot="10800000">
            <a:off x="7497756" y="4534879"/>
            <a:ext cx="1368260" cy="1078296"/>
            <a:chOff x="4231725" y="-443721"/>
            <a:chExt cx="1368260" cy="1078296"/>
          </a:xfrm>
        </p:grpSpPr>
        <p:sp>
          <p:nvSpPr>
            <p:cNvPr id="805" name="Google Shape;805;p30"/>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30"/>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7" name="Google Shape;807;p30"/>
          <p:cNvGrpSpPr/>
          <p:nvPr/>
        </p:nvGrpSpPr>
        <p:grpSpPr>
          <a:xfrm rot="10800000">
            <a:off x="6794891" y="4173929"/>
            <a:ext cx="1129225" cy="1439250"/>
            <a:chOff x="5173625" y="-443725"/>
            <a:chExt cx="1129225" cy="1439250"/>
          </a:xfrm>
        </p:grpSpPr>
        <p:sp>
          <p:nvSpPr>
            <p:cNvPr id="808" name="Google Shape;808;p30"/>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30"/>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0" name="Google Shape;810;p30"/>
          <p:cNvGrpSpPr/>
          <p:nvPr/>
        </p:nvGrpSpPr>
        <p:grpSpPr>
          <a:xfrm rot="10800000" flipH="1">
            <a:off x="3706041" y="4534879"/>
            <a:ext cx="920275" cy="1078300"/>
            <a:chOff x="4679675" y="-443725"/>
            <a:chExt cx="920275" cy="1078300"/>
          </a:xfrm>
        </p:grpSpPr>
        <p:sp>
          <p:nvSpPr>
            <p:cNvPr id="811" name="Google Shape;811;p30"/>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30"/>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3" name="Google Shape;813;p30"/>
          <p:cNvGrpSpPr/>
          <p:nvPr/>
        </p:nvGrpSpPr>
        <p:grpSpPr>
          <a:xfrm rot="10800000" flipH="1">
            <a:off x="4199991" y="4173929"/>
            <a:ext cx="1129225" cy="1439250"/>
            <a:chOff x="5173625" y="-443725"/>
            <a:chExt cx="1129225" cy="1439250"/>
          </a:xfrm>
        </p:grpSpPr>
        <p:sp>
          <p:nvSpPr>
            <p:cNvPr id="814" name="Google Shape;814;p30"/>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30"/>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6" name="Google Shape;816;p30"/>
          <p:cNvGrpSpPr/>
          <p:nvPr/>
        </p:nvGrpSpPr>
        <p:grpSpPr>
          <a:xfrm rot="10800000">
            <a:off x="1329129" y="3924763"/>
            <a:ext cx="474200" cy="1505350"/>
            <a:chOff x="3995775" y="-443725"/>
            <a:chExt cx="474200" cy="1505350"/>
          </a:xfrm>
        </p:grpSpPr>
        <p:sp>
          <p:nvSpPr>
            <p:cNvPr id="817" name="Google Shape;817;p30"/>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30"/>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9" name="Google Shape;819;p30"/>
          <p:cNvGrpSpPr/>
          <p:nvPr/>
        </p:nvGrpSpPr>
        <p:grpSpPr>
          <a:xfrm>
            <a:off x="6612948" y="5750"/>
            <a:ext cx="1195349" cy="1078296"/>
            <a:chOff x="4404625" y="-443721"/>
            <a:chExt cx="1195349" cy="1078296"/>
          </a:xfrm>
        </p:grpSpPr>
        <p:sp>
          <p:nvSpPr>
            <p:cNvPr id="820" name="Google Shape;820;p30"/>
            <p:cNvSpPr/>
            <p:nvPr/>
          </p:nvSpPr>
          <p:spPr>
            <a:xfrm>
              <a:off x="4501128" y="-443721"/>
              <a:ext cx="109884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30"/>
            <p:cNvSpPr/>
            <p:nvPr/>
          </p:nvSpPr>
          <p:spPr>
            <a:xfrm>
              <a:off x="44046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2" name="Google Shape;822;p30"/>
          <p:cNvGrpSpPr/>
          <p:nvPr/>
        </p:nvGrpSpPr>
        <p:grpSpPr>
          <a:xfrm>
            <a:off x="7429151" y="-104276"/>
            <a:ext cx="1129225" cy="1439250"/>
            <a:chOff x="5173625" y="-443725"/>
            <a:chExt cx="1129225" cy="1439250"/>
          </a:xfrm>
        </p:grpSpPr>
        <p:sp>
          <p:nvSpPr>
            <p:cNvPr id="823" name="Google Shape;823;p30"/>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30"/>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5" name="Google Shape;825;p30"/>
          <p:cNvGrpSpPr/>
          <p:nvPr/>
        </p:nvGrpSpPr>
        <p:grpSpPr>
          <a:xfrm>
            <a:off x="3121150" y="-475160"/>
            <a:ext cx="482550" cy="1505350"/>
            <a:chOff x="3121150" y="-443725"/>
            <a:chExt cx="482550" cy="1505350"/>
          </a:xfrm>
        </p:grpSpPr>
        <p:sp>
          <p:nvSpPr>
            <p:cNvPr id="826" name="Google Shape;826;p30"/>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30"/>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8" name="Google Shape;828;p30"/>
          <p:cNvGrpSpPr/>
          <p:nvPr/>
        </p:nvGrpSpPr>
        <p:grpSpPr>
          <a:xfrm>
            <a:off x="1990425" y="-467301"/>
            <a:ext cx="929375" cy="1078300"/>
            <a:chOff x="1990425" y="-443725"/>
            <a:chExt cx="929375" cy="1078300"/>
          </a:xfrm>
        </p:grpSpPr>
        <p:sp>
          <p:nvSpPr>
            <p:cNvPr id="829" name="Google Shape;829;p30"/>
            <p:cNvSpPr/>
            <p:nvPr/>
          </p:nvSpPr>
          <p:spPr>
            <a:xfrm>
              <a:off x="1990425" y="-443725"/>
              <a:ext cx="826800" cy="1006875"/>
            </a:xfrm>
            <a:custGeom>
              <a:avLst/>
              <a:gdLst/>
              <a:ahLst/>
              <a:cxnLst/>
              <a:rect l="l" t="t" r="r" b="b"/>
              <a:pathLst>
                <a:path w="33072" h="40275" fill="none" extrusionOk="0">
                  <a:moveTo>
                    <a:pt x="33071" y="40274"/>
                  </a:moveTo>
                  <a:lnTo>
                    <a:pt x="0" y="40274"/>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30"/>
            <p:cNvSpPr/>
            <p:nvPr/>
          </p:nvSpPr>
          <p:spPr>
            <a:xfrm>
              <a:off x="2801225" y="516000"/>
              <a:ext cx="118575" cy="118575"/>
            </a:xfrm>
            <a:custGeom>
              <a:avLst/>
              <a:gdLst/>
              <a:ahLst/>
              <a:cxnLst/>
              <a:rect l="l" t="t" r="r" b="b"/>
              <a:pathLst>
                <a:path w="4743" h="4743" fill="none" extrusionOk="0">
                  <a:moveTo>
                    <a:pt x="4742" y="2037"/>
                  </a:moveTo>
                  <a:cubicBezTo>
                    <a:pt x="4742" y="3830"/>
                    <a:pt x="2554" y="4742"/>
                    <a:pt x="1277" y="3466"/>
                  </a:cubicBezTo>
                  <a:cubicBezTo>
                    <a:pt x="1" y="2189"/>
                    <a:pt x="913" y="31"/>
                    <a:pt x="2706" y="31"/>
                  </a:cubicBezTo>
                  <a:cubicBezTo>
                    <a:pt x="3831"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1" name="Google Shape;831;p30"/>
          <p:cNvGrpSpPr/>
          <p:nvPr/>
        </p:nvGrpSpPr>
        <p:grpSpPr>
          <a:xfrm>
            <a:off x="1287525" y="-467301"/>
            <a:ext cx="1138350" cy="1439250"/>
            <a:chOff x="1287525" y="-443725"/>
            <a:chExt cx="1138350" cy="1439250"/>
          </a:xfrm>
        </p:grpSpPr>
        <p:sp>
          <p:nvSpPr>
            <p:cNvPr id="832" name="Google Shape;832;p30"/>
            <p:cNvSpPr/>
            <p:nvPr/>
          </p:nvSpPr>
          <p:spPr>
            <a:xfrm>
              <a:off x="1287525" y="-443725"/>
              <a:ext cx="1082875" cy="1320700"/>
            </a:xfrm>
            <a:custGeom>
              <a:avLst/>
              <a:gdLst/>
              <a:ahLst/>
              <a:cxnLst/>
              <a:rect l="l" t="t" r="r" b="b"/>
              <a:pathLst>
                <a:path w="43315" h="52828" fill="none" extrusionOk="0">
                  <a:moveTo>
                    <a:pt x="43314" y="52828"/>
                  </a:moveTo>
                  <a:lnTo>
                    <a:pt x="43314" y="25836"/>
                  </a:lnTo>
                  <a:lnTo>
                    <a:pt x="0" y="25836"/>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30"/>
            <p:cNvSpPr/>
            <p:nvPr/>
          </p:nvSpPr>
          <p:spPr>
            <a:xfrm>
              <a:off x="2307300" y="87695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4" name="Google Shape;834;p30"/>
          <p:cNvGrpSpPr/>
          <p:nvPr/>
        </p:nvGrpSpPr>
        <p:grpSpPr>
          <a:xfrm>
            <a:off x="-241900" y="488800"/>
            <a:ext cx="1375425" cy="572805"/>
            <a:chOff x="-241900" y="154825"/>
            <a:chExt cx="1375425" cy="572805"/>
          </a:xfrm>
        </p:grpSpPr>
        <p:sp>
          <p:nvSpPr>
            <p:cNvPr id="835" name="Google Shape;835;p30"/>
            <p:cNvSpPr/>
            <p:nvPr/>
          </p:nvSpPr>
          <p:spPr>
            <a:xfrm>
              <a:off x="-241900" y="201925"/>
              <a:ext cx="1272850" cy="525705"/>
            </a:xfrm>
            <a:custGeom>
              <a:avLst/>
              <a:gdLst/>
              <a:ahLst/>
              <a:cxnLst/>
              <a:rect l="l" t="t" r="r" b="b"/>
              <a:pathLst>
                <a:path w="50914" h="44075" fill="none" extrusionOk="0">
                  <a:moveTo>
                    <a:pt x="0" y="44074"/>
                  </a:moveTo>
                  <a:lnTo>
                    <a:pt x="25077" y="44074"/>
                  </a:lnTo>
                  <a:lnTo>
                    <a:pt x="25077" y="1"/>
                  </a:lnTo>
                  <a:lnTo>
                    <a:pt x="50913" y="1"/>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30"/>
            <p:cNvSpPr/>
            <p:nvPr/>
          </p:nvSpPr>
          <p:spPr>
            <a:xfrm>
              <a:off x="1015725" y="154825"/>
              <a:ext cx="117800" cy="118550"/>
            </a:xfrm>
            <a:custGeom>
              <a:avLst/>
              <a:gdLst/>
              <a:ahLst/>
              <a:cxnLst/>
              <a:rect l="l" t="t" r="r" b="b"/>
              <a:pathLst>
                <a:path w="4712" h="4742" fill="none" extrusionOk="0">
                  <a:moveTo>
                    <a:pt x="4712" y="2037"/>
                  </a:moveTo>
                  <a:cubicBezTo>
                    <a:pt x="4712" y="3830"/>
                    <a:pt x="2554" y="4742"/>
                    <a:pt x="1277" y="3465"/>
                  </a:cubicBezTo>
                  <a:cubicBezTo>
                    <a:pt x="0" y="2189"/>
                    <a:pt x="882" y="30"/>
                    <a:pt x="2705" y="30"/>
                  </a:cubicBezTo>
                  <a:cubicBezTo>
                    <a:pt x="3800" y="0"/>
                    <a:pt x="4712" y="912"/>
                    <a:pt x="4712"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7" name="Google Shape;837;p30"/>
          <p:cNvGrpSpPr/>
          <p:nvPr/>
        </p:nvGrpSpPr>
        <p:grpSpPr>
          <a:xfrm>
            <a:off x="3995775" y="-475160"/>
            <a:ext cx="474200" cy="1505350"/>
            <a:chOff x="3995775" y="-443725"/>
            <a:chExt cx="474200" cy="1505350"/>
          </a:xfrm>
        </p:grpSpPr>
        <p:sp>
          <p:nvSpPr>
            <p:cNvPr id="838" name="Google Shape;838;p30"/>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30"/>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0" name="Google Shape;840;p30"/>
          <p:cNvGrpSpPr/>
          <p:nvPr/>
        </p:nvGrpSpPr>
        <p:grpSpPr>
          <a:xfrm>
            <a:off x="4679675" y="-467301"/>
            <a:ext cx="920275" cy="1078300"/>
            <a:chOff x="4679675" y="-443725"/>
            <a:chExt cx="920275" cy="1078300"/>
          </a:xfrm>
        </p:grpSpPr>
        <p:sp>
          <p:nvSpPr>
            <p:cNvPr id="841" name="Google Shape;841;p30"/>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30"/>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3" name="Google Shape;843;p30"/>
          <p:cNvGrpSpPr/>
          <p:nvPr/>
        </p:nvGrpSpPr>
        <p:grpSpPr>
          <a:xfrm>
            <a:off x="5173625" y="-467301"/>
            <a:ext cx="1129225" cy="1439250"/>
            <a:chOff x="5173625" y="-443725"/>
            <a:chExt cx="1129225" cy="1439250"/>
          </a:xfrm>
        </p:grpSpPr>
        <p:sp>
          <p:nvSpPr>
            <p:cNvPr id="844" name="Google Shape;844;p30"/>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30"/>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6" name="Google Shape;846;p30"/>
          <p:cNvGrpSpPr/>
          <p:nvPr/>
        </p:nvGrpSpPr>
        <p:grpSpPr>
          <a:xfrm rot="5400000" flipH="1">
            <a:off x="-766398" y="4711608"/>
            <a:ext cx="2014791" cy="719731"/>
            <a:chOff x="-85249" y="4203623"/>
            <a:chExt cx="2014791" cy="719731"/>
          </a:xfrm>
        </p:grpSpPr>
        <p:grpSp>
          <p:nvGrpSpPr>
            <p:cNvPr id="847" name="Google Shape;847;p30"/>
            <p:cNvGrpSpPr/>
            <p:nvPr/>
          </p:nvGrpSpPr>
          <p:grpSpPr>
            <a:xfrm>
              <a:off x="-85249" y="4203623"/>
              <a:ext cx="2014791" cy="469195"/>
              <a:chOff x="-35118" y="4163517"/>
              <a:chExt cx="2014791" cy="469195"/>
            </a:xfrm>
          </p:grpSpPr>
          <p:sp>
            <p:nvSpPr>
              <p:cNvPr id="848" name="Google Shape;848;p30"/>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30"/>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0" name="Google Shape;850;p30"/>
            <p:cNvGrpSpPr/>
            <p:nvPr/>
          </p:nvGrpSpPr>
          <p:grpSpPr>
            <a:xfrm>
              <a:off x="-85249" y="4454155"/>
              <a:ext cx="2014791" cy="469199"/>
              <a:chOff x="-35118" y="4345992"/>
              <a:chExt cx="2014791" cy="469199"/>
            </a:xfrm>
          </p:grpSpPr>
          <p:sp>
            <p:nvSpPr>
              <p:cNvPr id="851" name="Google Shape;851;p30"/>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30"/>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53" name="Google Shape;853;p30"/>
          <p:cNvGrpSpPr/>
          <p:nvPr/>
        </p:nvGrpSpPr>
        <p:grpSpPr>
          <a:xfrm flipH="1">
            <a:off x="8418670" y="734101"/>
            <a:ext cx="2014791" cy="469195"/>
            <a:chOff x="-35118" y="4163517"/>
            <a:chExt cx="2014791" cy="469195"/>
          </a:xfrm>
        </p:grpSpPr>
        <p:sp>
          <p:nvSpPr>
            <p:cNvPr id="854" name="Google Shape;854;p30"/>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30"/>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70"/>
        <p:cNvGrpSpPr/>
        <p:nvPr/>
      </p:nvGrpSpPr>
      <p:grpSpPr>
        <a:xfrm>
          <a:off x="0" y="0"/>
          <a:ext cx="0" cy="0"/>
          <a:chOff x="0" y="0"/>
          <a:chExt cx="0" cy="0"/>
        </a:xfrm>
      </p:grpSpPr>
      <p:sp>
        <p:nvSpPr>
          <p:cNvPr id="71" name="Google Shape;71;p3"/>
          <p:cNvSpPr txBox="1">
            <a:spLocks noGrp="1"/>
          </p:cNvSpPr>
          <p:nvPr>
            <p:ph type="title"/>
          </p:nvPr>
        </p:nvSpPr>
        <p:spPr>
          <a:xfrm>
            <a:off x="2450700" y="3072854"/>
            <a:ext cx="4242600" cy="616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72" name="Google Shape;72;p3"/>
          <p:cNvSpPr txBox="1">
            <a:spLocks noGrp="1"/>
          </p:cNvSpPr>
          <p:nvPr>
            <p:ph type="title" idx="2" hasCustomPrompt="1"/>
          </p:nvPr>
        </p:nvSpPr>
        <p:spPr>
          <a:xfrm>
            <a:off x="3995121" y="1227576"/>
            <a:ext cx="1157400" cy="1157400"/>
          </a:xfrm>
          <a:prstGeom prst="rect">
            <a:avLst/>
          </a:prstGeom>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6000"/>
              <a:buNone/>
              <a:defRPr sz="6500">
                <a:solidFill>
                  <a:schemeClr val="accen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73" name="Google Shape;73;p3"/>
          <p:cNvSpPr txBox="1">
            <a:spLocks noGrp="1"/>
          </p:cNvSpPr>
          <p:nvPr>
            <p:ph type="subTitle" idx="1"/>
          </p:nvPr>
        </p:nvSpPr>
        <p:spPr>
          <a:xfrm>
            <a:off x="2509200" y="3652872"/>
            <a:ext cx="4125600" cy="419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grpSp>
        <p:nvGrpSpPr>
          <p:cNvPr id="74" name="Google Shape;74;p3"/>
          <p:cNvGrpSpPr/>
          <p:nvPr/>
        </p:nvGrpSpPr>
        <p:grpSpPr>
          <a:xfrm flipH="1">
            <a:off x="7153751" y="4056822"/>
            <a:ext cx="2074949" cy="962378"/>
            <a:chOff x="-85249" y="3960975"/>
            <a:chExt cx="2074949" cy="962378"/>
          </a:xfrm>
        </p:grpSpPr>
        <p:grpSp>
          <p:nvGrpSpPr>
            <p:cNvPr id="75" name="Google Shape;75;p3"/>
            <p:cNvGrpSpPr/>
            <p:nvPr/>
          </p:nvGrpSpPr>
          <p:grpSpPr>
            <a:xfrm>
              <a:off x="-44137" y="3960975"/>
              <a:ext cx="2033837" cy="459179"/>
              <a:chOff x="-101291" y="3971002"/>
              <a:chExt cx="2033837" cy="459179"/>
            </a:xfrm>
          </p:grpSpPr>
          <p:sp>
            <p:nvSpPr>
              <p:cNvPr id="76" name="Google Shape;76;p3"/>
              <p:cNvSpPr/>
              <p:nvPr/>
            </p:nvSpPr>
            <p:spPr>
              <a:xfrm rot="-5400000">
                <a:off x="646715" y="3256635"/>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3"/>
              <p:cNvSpPr/>
              <p:nvPr/>
            </p:nvSpPr>
            <p:spPr>
              <a:xfrm>
                <a:off x="1813971" y="397100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 name="Google Shape;78;p3"/>
            <p:cNvGrpSpPr/>
            <p:nvPr/>
          </p:nvGrpSpPr>
          <p:grpSpPr>
            <a:xfrm>
              <a:off x="-85249" y="4203623"/>
              <a:ext cx="2014791" cy="469195"/>
              <a:chOff x="-35118" y="4163517"/>
              <a:chExt cx="2014791" cy="469195"/>
            </a:xfrm>
          </p:grpSpPr>
          <p:sp>
            <p:nvSpPr>
              <p:cNvPr id="79" name="Google Shape;79;p3"/>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 name="Google Shape;81;p3"/>
            <p:cNvGrpSpPr/>
            <p:nvPr/>
          </p:nvGrpSpPr>
          <p:grpSpPr>
            <a:xfrm>
              <a:off x="-85249" y="4454155"/>
              <a:ext cx="2014791" cy="469199"/>
              <a:chOff x="-35118" y="4345992"/>
              <a:chExt cx="2014791" cy="469199"/>
            </a:xfrm>
          </p:grpSpPr>
          <p:sp>
            <p:nvSpPr>
              <p:cNvPr id="82" name="Google Shape;82;p3"/>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3"/>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4" name="Google Shape;84;p3"/>
          <p:cNvGrpSpPr/>
          <p:nvPr/>
        </p:nvGrpSpPr>
        <p:grpSpPr>
          <a:xfrm flipH="1">
            <a:off x="323625" y="3807546"/>
            <a:ext cx="1138350" cy="1418750"/>
            <a:chOff x="1287525" y="3801250"/>
            <a:chExt cx="1138350" cy="1418750"/>
          </a:xfrm>
        </p:grpSpPr>
        <p:sp>
          <p:nvSpPr>
            <p:cNvPr id="85" name="Google Shape;85;p3"/>
            <p:cNvSpPr/>
            <p:nvPr/>
          </p:nvSpPr>
          <p:spPr>
            <a:xfrm>
              <a:off x="1287525" y="3909150"/>
              <a:ext cx="1082875" cy="1310850"/>
            </a:xfrm>
            <a:custGeom>
              <a:avLst/>
              <a:gdLst/>
              <a:ahLst/>
              <a:cxnLst/>
              <a:rect l="l" t="t" r="r" b="b"/>
              <a:pathLst>
                <a:path w="43315" h="52434" fill="none" extrusionOk="0">
                  <a:moveTo>
                    <a:pt x="43314" y="1"/>
                  </a:moveTo>
                  <a:lnTo>
                    <a:pt x="43314" y="27357"/>
                  </a:lnTo>
                  <a:lnTo>
                    <a:pt x="0" y="27357"/>
                  </a:lnTo>
                  <a:lnTo>
                    <a:pt x="0" y="52433"/>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3"/>
            <p:cNvSpPr/>
            <p:nvPr/>
          </p:nvSpPr>
          <p:spPr>
            <a:xfrm>
              <a:off x="2307300" y="3801250"/>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 name="Google Shape;87;p3"/>
          <p:cNvGrpSpPr/>
          <p:nvPr/>
        </p:nvGrpSpPr>
        <p:grpSpPr>
          <a:xfrm flipH="1">
            <a:off x="210775" y="4159825"/>
            <a:ext cx="929375" cy="1057800"/>
            <a:chOff x="8076400" y="4159825"/>
            <a:chExt cx="929375" cy="1057800"/>
          </a:xfrm>
        </p:grpSpPr>
        <p:sp>
          <p:nvSpPr>
            <p:cNvPr id="88" name="Google Shape;88;p3"/>
            <p:cNvSpPr/>
            <p:nvPr/>
          </p:nvSpPr>
          <p:spPr>
            <a:xfrm flipH="1">
              <a:off x="8178975" y="4229750"/>
              <a:ext cx="826800" cy="987875"/>
            </a:xfrm>
            <a:custGeom>
              <a:avLst/>
              <a:gdLst/>
              <a:ahLst/>
              <a:cxnLst/>
              <a:rect l="l" t="t" r="r" b="b"/>
              <a:pathLst>
                <a:path w="33072" h="39515" fill="none" extrusionOk="0">
                  <a:moveTo>
                    <a:pt x="33071" y="0"/>
                  </a:moveTo>
                  <a:lnTo>
                    <a:pt x="0" y="0"/>
                  </a:lnTo>
                  <a:lnTo>
                    <a:pt x="0" y="39514"/>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3"/>
            <p:cNvSpPr/>
            <p:nvPr/>
          </p:nvSpPr>
          <p:spPr>
            <a:xfrm flipH="1">
              <a:off x="8076400" y="4159825"/>
              <a:ext cx="118575" cy="117825"/>
            </a:xfrm>
            <a:custGeom>
              <a:avLst/>
              <a:gdLst/>
              <a:ahLst/>
              <a:cxnLst/>
              <a:rect l="l" t="t" r="r" b="b"/>
              <a:pathLst>
                <a:path w="4743" h="4713" fill="none" extrusionOk="0">
                  <a:moveTo>
                    <a:pt x="4742" y="2706"/>
                  </a:moveTo>
                  <a:cubicBezTo>
                    <a:pt x="4742" y="913"/>
                    <a:pt x="2554" y="1"/>
                    <a:pt x="1277" y="1277"/>
                  </a:cubicBezTo>
                  <a:cubicBezTo>
                    <a:pt x="1" y="2554"/>
                    <a:pt x="913" y="4712"/>
                    <a:pt x="2706" y="4712"/>
                  </a:cubicBezTo>
                  <a:cubicBezTo>
                    <a:pt x="3831"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 name="Google Shape;90;p3"/>
          <p:cNvGrpSpPr/>
          <p:nvPr/>
        </p:nvGrpSpPr>
        <p:grpSpPr>
          <a:xfrm>
            <a:off x="6993948" y="5750"/>
            <a:ext cx="1195349" cy="1078296"/>
            <a:chOff x="4404625" y="-443721"/>
            <a:chExt cx="1195349" cy="1078296"/>
          </a:xfrm>
        </p:grpSpPr>
        <p:sp>
          <p:nvSpPr>
            <p:cNvPr id="91" name="Google Shape;91;p3"/>
            <p:cNvSpPr/>
            <p:nvPr/>
          </p:nvSpPr>
          <p:spPr>
            <a:xfrm>
              <a:off x="4501128" y="-443721"/>
              <a:ext cx="109884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3"/>
            <p:cNvSpPr/>
            <p:nvPr/>
          </p:nvSpPr>
          <p:spPr>
            <a:xfrm>
              <a:off x="44046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 name="Google Shape;93;p3"/>
          <p:cNvGrpSpPr/>
          <p:nvPr/>
        </p:nvGrpSpPr>
        <p:grpSpPr>
          <a:xfrm>
            <a:off x="7810151" y="-104276"/>
            <a:ext cx="1129225" cy="1439250"/>
            <a:chOff x="5173625" y="-443725"/>
            <a:chExt cx="1129225" cy="1439250"/>
          </a:xfrm>
        </p:grpSpPr>
        <p:sp>
          <p:nvSpPr>
            <p:cNvPr id="94" name="Google Shape;94;p3"/>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3"/>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6" name="Google Shape;96;p3"/>
          <p:cNvGrpSpPr/>
          <p:nvPr/>
        </p:nvGrpSpPr>
        <p:grpSpPr>
          <a:xfrm rot="10800000" flipH="1">
            <a:off x="-784112" y="147249"/>
            <a:ext cx="1138350" cy="1418750"/>
            <a:chOff x="-784112" y="3818928"/>
            <a:chExt cx="1138350" cy="1418750"/>
          </a:xfrm>
        </p:grpSpPr>
        <p:sp>
          <p:nvSpPr>
            <p:cNvPr id="97" name="Google Shape;97;p3"/>
            <p:cNvSpPr/>
            <p:nvPr/>
          </p:nvSpPr>
          <p:spPr>
            <a:xfrm>
              <a:off x="-784112" y="3926828"/>
              <a:ext cx="1082875" cy="1310850"/>
            </a:xfrm>
            <a:custGeom>
              <a:avLst/>
              <a:gdLst/>
              <a:ahLst/>
              <a:cxnLst/>
              <a:rect l="l" t="t" r="r" b="b"/>
              <a:pathLst>
                <a:path w="43315" h="52434" fill="none" extrusionOk="0">
                  <a:moveTo>
                    <a:pt x="43314" y="1"/>
                  </a:moveTo>
                  <a:lnTo>
                    <a:pt x="43314" y="27357"/>
                  </a:lnTo>
                  <a:lnTo>
                    <a:pt x="0" y="27357"/>
                  </a:lnTo>
                  <a:lnTo>
                    <a:pt x="0" y="52433"/>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3"/>
            <p:cNvSpPr/>
            <p:nvPr/>
          </p:nvSpPr>
          <p:spPr>
            <a:xfrm>
              <a:off x="235663" y="381892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 name="Google Shape;99;p3"/>
          <p:cNvGrpSpPr/>
          <p:nvPr/>
        </p:nvGrpSpPr>
        <p:grpSpPr>
          <a:xfrm rot="10800000" flipH="1">
            <a:off x="-370081" y="-96211"/>
            <a:ext cx="1138350" cy="1418750"/>
            <a:chOff x="-784112" y="3818928"/>
            <a:chExt cx="1138350" cy="1418750"/>
          </a:xfrm>
        </p:grpSpPr>
        <p:sp>
          <p:nvSpPr>
            <p:cNvPr id="100" name="Google Shape;100;p3"/>
            <p:cNvSpPr/>
            <p:nvPr/>
          </p:nvSpPr>
          <p:spPr>
            <a:xfrm>
              <a:off x="-784112" y="3926828"/>
              <a:ext cx="1082875" cy="1310850"/>
            </a:xfrm>
            <a:custGeom>
              <a:avLst/>
              <a:gdLst/>
              <a:ahLst/>
              <a:cxnLst/>
              <a:rect l="l" t="t" r="r" b="b"/>
              <a:pathLst>
                <a:path w="43315" h="52434" fill="none" extrusionOk="0">
                  <a:moveTo>
                    <a:pt x="43314" y="1"/>
                  </a:moveTo>
                  <a:lnTo>
                    <a:pt x="43314" y="27357"/>
                  </a:lnTo>
                  <a:lnTo>
                    <a:pt x="0" y="27357"/>
                  </a:lnTo>
                  <a:lnTo>
                    <a:pt x="0" y="52433"/>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3"/>
            <p:cNvSpPr/>
            <p:nvPr/>
          </p:nvSpPr>
          <p:spPr>
            <a:xfrm>
              <a:off x="235663" y="381892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 name="Google Shape;102;p3"/>
          <p:cNvGrpSpPr/>
          <p:nvPr/>
        </p:nvGrpSpPr>
        <p:grpSpPr>
          <a:xfrm rot="10800000" flipH="1">
            <a:off x="70117" y="-395120"/>
            <a:ext cx="1138350" cy="1418750"/>
            <a:chOff x="-784112" y="3818928"/>
            <a:chExt cx="1138350" cy="1418750"/>
          </a:xfrm>
        </p:grpSpPr>
        <p:sp>
          <p:nvSpPr>
            <p:cNvPr id="103" name="Google Shape;103;p3"/>
            <p:cNvSpPr/>
            <p:nvPr/>
          </p:nvSpPr>
          <p:spPr>
            <a:xfrm>
              <a:off x="-784112" y="3926828"/>
              <a:ext cx="1082875" cy="1310850"/>
            </a:xfrm>
            <a:custGeom>
              <a:avLst/>
              <a:gdLst/>
              <a:ahLst/>
              <a:cxnLst/>
              <a:rect l="l" t="t" r="r" b="b"/>
              <a:pathLst>
                <a:path w="43315" h="52434" fill="none" extrusionOk="0">
                  <a:moveTo>
                    <a:pt x="43314" y="1"/>
                  </a:moveTo>
                  <a:lnTo>
                    <a:pt x="43314" y="27357"/>
                  </a:lnTo>
                  <a:lnTo>
                    <a:pt x="0" y="27357"/>
                  </a:lnTo>
                  <a:lnTo>
                    <a:pt x="0" y="52433"/>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3"/>
            <p:cNvSpPr/>
            <p:nvPr/>
          </p:nvSpPr>
          <p:spPr>
            <a:xfrm>
              <a:off x="235663" y="381892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05"/>
        <p:cNvGrpSpPr/>
        <p:nvPr/>
      </p:nvGrpSpPr>
      <p:grpSpPr>
        <a:xfrm>
          <a:off x="0" y="0"/>
          <a:ext cx="0" cy="0"/>
          <a:chOff x="0" y="0"/>
          <a:chExt cx="0" cy="0"/>
        </a:xfrm>
      </p:grpSpPr>
      <p:sp>
        <p:nvSpPr>
          <p:cNvPr id="106" name="Google Shape;106;p4"/>
          <p:cNvSpPr txBox="1">
            <a:spLocks noGrp="1"/>
          </p:cNvSpPr>
          <p:nvPr>
            <p:ph type="title"/>
          </p:nvPr>
        </p:nvSpPr>
        <p:spPr>
          <a:xfrm>
            <a:off x="720000" y="539700"/>
            <a:ext cx="7704000" cy="477900"/>
          </a:xfrm>
          <a:prstGeom prst="rect">
            <a:avLst/>
          </a:prstGeom>
        </p:spPr>
        <p:txBody>
          <a:bodyPr spcFirstLastPara="1" wrap="square" lIns="91425" tIns="91425" rIns="91425" bIns="91425" anchor="ctr" anchorCtr="0">
            <a:noAutofit/>
          </a:bodyPr>
          <a:lstStyle>
            <a:lvl1pPr lvl="0" rtl="0">
              <a:spcBef>
                <a:spcPts val="0"/>
              </a:spcBef>
              <a:spcAft>
                <a:spcPts val="0"/>
              </a:spcAft>
              <a:buSzPts val="27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a:endParaRPr/>
          </a:p>
        </p:txBody>
      </p:sp>
      <p:sp>
        <p:nvSpPr>
          <p:cNvPr id="107" name="Google Shape;107;p4"/>
          <p:cNvSpPr txBox="1">
            <a:spLocks noGrp="1"/>
          </p:cNvSpPr>
          <p:nvPr>
            <p:ph type="body" idx="1"/>
          </p:nvPr>
        </p:nvSpPr>
        <p:spPr>
          <a:xfrm>
            <a:off x="720000" y="1187400"/>
            <a:ext cx="7704000" cy="3416400"/>
          </a:xfrm>
          <a:prstGeom prst="rect">
            <a:avLst/>
          </a:prstGeom>
        </p:spPr>
        <p:txBody>
          <a:bodyPr spcFirstLastPara="1" wrap="square" lIns="91425" tIns="91425" rIns="91425" bIns="91425" anchor="ctr" anchorCtr="0">
            <a:noAutofit/>
          </a:bodyPr>
          <a:lstStyle>
            <a:lvl1pPr marL="457200" lvl="0" indent="-317500" rtl="0">
              <a:lnSpc>
                <a:spcPct val="100000"/>
              </a:lnSpc>
              <a:spcBef>
                <a:spcPts val="0"/>
              </a:spcBef>
              <a:spcAft>
                <a:spcPts val="0"/>
              </a:spcAft>
              <a:buSzPts val="1400"/>
              <a:buChar char="●"/>
              <a:defRPr sz="1200"/>
            </a:lvl1pPr>
            <a:lvl2pPr marL="914400" lvl="1" indent="-317500" rtl="0">
              <a:lnSpc>
                <a:spcPct val="100000"/>
              </a:lnSpc>
              <a:spcBef>
                <a:spcPts val="1600"/>
              </a:spcBef>
              <a:spcAft>
                <a:spcPts val="0"/>
              </a:spcAft>
              <a:buSzPts val="1400"/>
              <a:buFont typeface="Raleway"/>
              <a:buChar char="○"/>
              <a:defRPr/>
            </a:lvl2pPr>
            <a:lvl3pPr marL="1371600" lvl="2" indent="-317500" rtl="0">
              <a:lnSpc>
                <a:spcPct val="100000"/>
              </a:lnSpc>
              <a:spcBef>
                <a:spcPts val="1600"/>
              </a:spcBef>
              <a:spcAft>
                <a:spcPts val="0"/>
              </a:spcAft>
              <a:buSzPts val="1400"/>
              <a:buFont typeface="Raleway"/>
              <a:buChar char="■"/>
              <a:defRPr/>
            </a:lvl3pPr>
            <a:lvl4pPr marL="1828800" lvl="3" indent="-317500" rtl="0">
              <a:lnSpc>
                <a:spcPct val="100000"/>
              </a:lnSpc>
              <a:spcBef>
                <a:spcPts val="1600"/>
              </a:spcBef>
              <a:spcAft>
                <a:spcPts val="0"/>
              </a:spcAft>
              <a:buSzPts val="1400"/>
              <a:buFont typeface="Raleway"/>
              <a:buChar char="●"/>
              <a:defRPr/>
            </a:lvl4pPr>
            <a:lvl5pPr marL="2286000" lvl="4" indent="-317500" rtl="0">
              <a:lnSpc>
                <a:spcPct val="100000"/>
              </a:lnSpc>
              <a:spcBef>
                <a:spcPts val="1600"/>
              </a:spcBef>
              <a:spcAft>
                <a:spcPts val="0"/>
              </a:spcAft>
              <a:buSzPts val="1400"/>
              <a:buFont typeface="Raleway"/>
              <a:buChar char="○"/>
              <a:defRPr/>
            </a:lvl5pPr>
            <a:lvl6pPr marL="2743200" lvl="5" indent="-317500" rtl="0">
              <a:lnSpc>
                <a:spcPct val="100000"/>
              </a:lnSpc>
              <a:spcBef>
                <a:spcPts val="1600"/>
              </a:spcBef>
              <a:spcAft>
                <a:spcPts val="0"/>
              </a:spcAft>
              <a:buSzPts val="1400"/>
              <a:buFont typeface="Raleway"/>
              <a:buChar char="■"/>
              <a:defRPr/>
            </a:lvl6pPr>
            <a:lvl7pPr marL="3200400" lvl="6" indent="-317500" rtl="0">
              <a:lnSpc>
                <a:spcPct val="100000"/>
              </a:lnSpc>
              <a:spcBef>
                <a:spcPts val="1600"/>
              </a:spcBef>
              <a:spcAft>
                <a:spcPts val="0"/>
              </a:spcAft>
              <a:buSzPts val="1400"/>
              <a:buFont typeface="Raleway"/>
              <a:buChar char="●"/>
              <a:defRPr/>
            </a:lvl7pPr>
            <a:lvl8pPr marL="3657600" lvl="7" indent="-317500" rtl="0">
              <a:lnSpc>
                <a:spcPct val="100000"/>
              </a:lnSpc>
              <a:spcBef>
                <a:spcPts val="1600"/>
              </a:spcBef>
              <a:spcAft>
                <a:spcPts val="0"/>
              </a:spcAft>
              <a:buSzPts val="1400"/>
              <a:buFont typeface="Raleway"/>
              <a:buChar char="○"/>
              <a:defRPr/>
            </a:lvl8pPr>
            <a:lvl9pPr marL="4114800" lvl="8" indent="-317500" rtl="0">
              <a:lnSpc>
                <a:spcPct val="100000"/>
              </a:lnSpc>
              <a:spcBef>
                <a:spcPts val="1600"/>
              </a:spcBef>
              <a:spcAft>
                <a:spcPts val="1600"/>
              </a:spcAft>
              <a:buSzPts val="1400"/>
              <a:buFont typeface="Raleway"/>
              <a:buChar char="■"/>
              <a:defRPr/>
            </a:lvl9pPr>
          </a:lstStyle>
          <a:p>
            <a:endParaRPr/>
          </a:p>
        </p:txBody>
      </p:sp>
      <p:sp>
        <p:nvSpPr>
          <p:cNvPr id="108" name="Google Shape;108;p4"/>
          <p:cNvSpPr txBox="1">
            <a:spLocks noGrp="1"/>
          </p:cNvSpPr>
          <p:nvPr>
            <p:ph type="sldNum" idx="12"/>
          </p:nvPr>
        </p:nvSpPr>
        <p:spPr>
          <a:xfrm>
            <a:off x="8404384" y="4673651"/>
            <a:ext cx="548700" cy="393600"/>
          </a:xfrm>
          <a:prstGeom prst="rect">
            <a:avLst/>
          </a:prstGeom>
          <a:noFill/>
          <a:ln>
            <a:noFill/>
          </a:ln>
        </p:spPr>
        <p:txBody>
          <a:bodyPr spcFirstLastPara="1" wrap="square" lIns="91425" tIns="91425" rIns="91425" bIns="91425" anchor="t" anchorCtr="0">
            <a:noAutofit/>
          </a:bodyPr>
          <a:lstStyle>
            <a:lvl1pPr lvl="0">
              <a:buNone/>
              <a:defRPr>
                <a:solidFill>
                  <a:srgbClr val="434343"/>
                </a:solidFill>
                <a:latin typeface="Josefin Slab SemiBold"/>
                <a:ea typeface="Josefin Slab SemiBold"/>
                <a:cs typeface="Josefin Slab SemiBold"/>
                <a:sym typeface="Josefin Slab SemiBold"/>
              </a:defRPr>
            </a:lvl1pPr>
            <a:lvl2pPr lvl="1">
              <a:buNone/>
              <a:defRPr>
                <a:solidFill>
                  <a:srgbClr val="434343"/>
                </a:solidFill>
                <a:latin typeface="Josefin Slab SemiBold"/>
                <a:ea typeface="Josefin Slab SemiBold"/>
                <a:cs typeface="Josefin Slab SemiBold"/>
                <a:sym typeface="Josefin Slab SemiBold"/>
              </a:defRPr>
            </a:lvl2pPr>
            <a:lvl3pPr lvl="2">
              <a:buNone/>
              <a:defRPr>
                <a:solidFill>
                  <a:srgbClr val="434343"/>
                </a:solidFill>
                <a:latin typeface="Josefin Slab SemiBold"/>
                <a:ea typeface="Josefin Slab SemiBold"/>
                <a:cs typeface="Josefin Slab SemiBold"/>
                <a:sym typeface="Josefin Slab SemiBold"/>
              </a:defRPr>
            </a:lvl3pPr>
            <a:lvl4pPr lvl="3">
              <a:buNone/>
              <a:defRPr>
                <a:solidFill>
                  <a:srgbClr val="434343"/>
                </a:solidFill>
                <a:latin typeface="Josefin Slab SemiBold"/>
                <a:ea typeface="Josefin Slab SemiBold"/>
                <a:cs typeface="Josefin Slab SemiBold"/>
                <a:sym typeface="Josefin Slab SemiBold"/>
              </a:defRPr>
            </a:lvl4pPr>
            <a:lvl5pPr lvl="4">
              <a:buNone/>
              <a:defRPr>
                <a:solidFill>
                  <a:srgbClr val="434343"/>
                </a:solidFill>
                <a:latin typeface="Josefin Slab SemiBold"/>
                <a:ea typeface="Josefin Slab SemiBold"/>
                <a:cs typeface="Josefin Slab SemiBold"/>
                <a:sym typeface="Josefin Slab SemiBold"/>
              </a:defRPr>
            </a:lvl5pPr>
            <a:lvl6pPr lvl="5">
              <a:buNone/>
              <a:defRPr>
                <a:solidFill>
                  <a:srgbClr val="434343"/>
                </a:solidFill>
                <a:latin typeface="Josefin Slab SemiBold"/>
                <a:ea typeface="Josefin Slab SemiBold"/>
                <a:cs typeface="Josefin Slab SemiBold"/>
                <a:sym typeface="Josefin Slab SemiBold"/>
              </a:defRPr>
            </a:lvl6pPr>
            <a:lvl7pPr lvl="6">
              <a:buNone/>
              <a:defRPr>
                <a:solidFill>
                  <a:srgbClr val="434343"/>
                </a:solidFill>
                <a:latin typeface="Josefin Slab SemiBold"/>
                <a:ea typeface="Josefin Slab SemiBold"/>
                <a:cs typeface="Josefin Slab SemiBold"/>
                <a:sym typeface="Josefin Slab SemiBold"/>
              </a:defRPr>
            </a:lvl7pPr>
            <a:lvl8pPr lvl="7">
              <a:buNone/>
              <a:defRPr>
                <a:solidFill>
                  <a:srgbClr val="434343"/>
                </a:solidFill>
                <a:latin typeface="Josefin Slab SemiBold"/>
                <a:ea typeface="Josefin Slab SemiBold"/>
                <a:cs typeface="Josefin Slab SemiBold"/>
                <a:sym typeface="Josefin Slab SemiBold"/>
              </a:defRPr>
            </a:lvl8pPr>
            <a:lvl9pPr lvl="8">
              <a:buNone/>
              <a:defRPr>
                <a:solidFill>
                  <a:srgbClr val="434343"/>
                </a:solidFill>
                <a:latin typeface="Josefin Slab SemiBold"/>
                <a:ea typeface="Josefin Slab SemiBold"/>
                <a:cs typeface="Josefin Slab SemiBold"/>
                <a:sym typeface="Josefin Slab SemiBold"/>
              </a:defRPr>
            </a:lvl9pPr>
          </a:lstStyle>
          <a:p>
            <a:pPr marL="0" lvl="0" indent="0" algn="l" rtl="0">
              <a:spcBef>
                <a:spcPts val="0"/>
              </a:spcBef>
              <a:spcAft>
                <a:spcPts val="0"/>
              </a:spcAft>
              <a:buNone/>
            </a:pPr>
            <a:fld id="{00000000-1234-1234-1234-123412341234}" type="slidenum">
              <a:rPr lang="en"/>
              <a:t>‹#›</a:t>
            </a:fld>
            <a:endParaRPr/>
          </a:p>
        </p:txBody>
      </p:sp>
      <p:grpSp>
        <p:nvGrpSpPr>
          <p:cNvPr id="109" name="Google Shape;109;p4"/>
          <p:cNvGrpSpPr/>
          <p:nvPr/>
        </p:nvGrpSpPr>
        <p:grpSpPr>
          <a:xfrm>
            <a:off x="7754575" y="3807546"/>
            <a:ext cx="1138350" cy="1418750"/>
            <a:chOff x="1287525" y="3801250"/>
            <a:chExt cx="1138350" cy="1418750"/>
          </a:xfrm>
        </p:grpSpPr>
        <p:sp>
          <p:nvSpPr>
            <p:cNvPr id="110" name="Google Shape;110;p4"/>
            <p:cNvSpPr/>
            <p:nvPr/>
          </p:nvSpPr>
          <p:spPr>
            <a:xfrm>
              <a:off x="1287525" y="3909150"/>
              <a:ext cx="1082875" cy="1310850"/>
            </a:xfrm>
            <a:custGeom>
              <a:avLst/>
              <a:gdLst/>
              <a:ahLst/>
              <a:cxnLst/>
              <a:rect l="l" t="t" r="r" b="b"/>
              <a:pathLst>
                <a:path w="43315" h="52434" fill="none" extrusionOk="0">
                  <a:moveTo>
                    <a:pt x="43314" y="1"/>
                  </a:moveTo>
                  <a:lnTo>
                    <a:pt x="43314" y="27357"/>
                  </a:lnTo>
                  <a:lnTo>
                    <a:pt x="0" y="27357"/>
                  </a:lnTo>
                  <a:lnTo>
                    <a:pt x="0" y="52433"/>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4"/>
            <p:cNvSpPr/>
            <p:nvPr/>
          </p:nvSpPr>
          <p:spPr>
            <a:xfrm>
              <a:off x="2307300" y="3801250"/>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 name="Google Shape;112;p4"/>
          <p:cNvGrpSpPr/>
          <p:nvPr/>
        </p:nvGrpSpPr>
        <p:grpSpPr>
          <a:xfrm>
            <a:off x="7619075" y="-472615"/>
            <a:ext cx="1623175" cy="1439250"/>
            <a:chOff x="7619075" y="-179925"/>
            <a:chExt cx="1623175" cy="1439250"/>
          </a:xfrm>
        </p:grpSpPr>
        <p:grpSp>
          <p:nvGrpSpPr>
            <p:cNvPr id="113" name="Google Shape;113;p4"/>
            <p:cNvGrpSpPr/>
            <p:nvPr/>
          </p:nvGrpSpPr>
          <p:grpSpPr>
            <a:xfrm>
              <a:off x="7619075" y="-179925"/>
              <a:ext cx="920275" cy="1078300"/>
              <a:chOff x="4679675" y="-443725"/>
              <a:chExt cx="920275" cy="1078300"/>
            </a:xfrm>
          </p:grpSpPr>
          <p:sp>
            <p:nvSpPr>
              <p:cNvPr id="114" name="Google Shape;114;p4"/>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4"/>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 name="Google Shape;116;p4"/>
            <p:cNvGrpSpPr/>
            <p:nvPr/>
          </p:nvGrpSpPr>
          <p:grpSpPr>
            <a:xfrm>
              <a:off x="8113025" y="-179925"/>
              <a:ext cx="1129225" cy="1439250"/>
              <a:chOff x="5173625" y="-443725"/>
              <a:chExt cx="1129225" cy="1439250"/>
            </a:xfrm>
          </p:grpSpPr>
          <p:sp>
            <p:nvSpPr>
              <p:cNvPr id="117" name="Google Shape;117;p4"/>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4"/>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19" name="Google Shape;119;p4"/>
          <p:cNvGrpSpPr/>
          <p:nvPr/>
        </p:nvGrpSpPr>
        <p:grpSpPr>
          <a:xfrm>
            <a:off x="8076400" y="4159825"/>
            <a:ext cx="929375" cy="1057800"/>
            <a:chOff x="8076400" y="4159825"/>
            <a:chExt cx="929375" cy="1057800"/>
          </a:xfrm>
        </p:grpSpPr>
        <p:sp>
          <p:nvSpPr>
            <p:cNvPr id="120" name="Google Shape;120;p4"/>
            <p:cNvSpPr/>
            <p:nvPr/>
          </p:nvSpPr>
          <p:spPr>
            <a:xfrm flipH="1">
              <a:off x="8178975" y="4229750"/>
              <a:ext cx="826800" cy="987875"/>
            </a:xfrm>
            <a:custGeom>
              <a:avLst/>
              <a:gdLst/>
              <a:ahLst/>
              <a:cxnLst/>
              <a:rect l="l" t="t" r="r" b="b"/>
              <a:pathLst>
                <a:path w="33072" h="39515" fill="none" extrusionOk="0">
                  <a:moveTo>
                    <a:pt x="33071" y="0"/>
                  </a:moveTo>
                  <a:lnTo>
                    <a:pt x="0" y="0"/>
                  </a:lnTo>
                  <a:lnTo>
                    <a:pt x="0" y="39514"/>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4"/>
            <p:cNvSpPr/>
            <p:nvPr/>
          </p:nvSpPr>
          <p:spPr>
            <a:xfrm flipH="1">
              <a:off x="8076400" y="4159825"/>
              <a:ext cx="118575" cy="117825"/>
            </a:xfrm>
            <a:custGeom>
              <a:avLst/>
              <a:gdLst/>
              <a:ahLst/>
              <a:cxnLst/>
              <a:rect l="l" t="t" r="r" b="b"/>
              <a:pathLst>
                <a:path w="4743" h="4713" fill="none" extrusionOk="0">
                  <a:moveTo>
                    <a:pt x="4742" y="2706"/>
                  </a:moveTo>
                  <a:cubicBezTo>
                    <a:pt x="4742" y="913"/>
                    <a:pt x="2554" y="1"/>
                    <a:pt x="1277" y="1277"/>
                  </a:cubicBezTo>
                  <a:cubicBezTo>
                    <a:pt x="1" y="2554"/>
                    <a:pt x="913" y="4712"/>
                    <a:pt x="2706" y="4712"/>
                  </a:cubicBezTo>
                  <a:cubicBezTo>
                    <a:pt x="3831" y="4712"/>
                    <a:pt x="4742" y="3831"/>
                    <a:pt x="4742" y="2706"/>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 name="Google Shape;122;p4"/>
          <p:cNvGrpSpPr/>
          <p:nvPr/>
        </p:nvGrpSpPr>
        <p:grpSpPr>
          <a:xfrm>
            <a:off x="-784112" y="3808068"/>
            <a:ext cx="1138350" cy="1418750"/>
            <a:chOff x="-784112" y="3818928"/>
            <a:chExt cx="1138350" cy="1418750"/>
          </a:xfrm>
        </p:grpSpPr>
        <p:sp>
          <p:nvSpPr>
            <p:cNvPr id="123" name="Google Shape;123;p4"/>
            <p:cNvSpPr/>
            <p:nvPr/>
          </p:nvSpPr>
          <p:spPr>
            <a:xfrm>
              <a:off x="-784112" y="3926828"/>
              <a:ext cx="1082875" cy="1310850"/>
            </a:xfrm>
            <a:custGeom>
              <a:avLst/>
              <a:gdLst/>
              <a:ahLst/>
              <a:cxnLst/>
              <a:rect l="l" t="t" r="r" b="b"/>
              <a:pathLst>
                <a:path w="43315" h="52434" fill="none" extrusionOk="0">
                  <a:moveTo>
                    <a:pt x="43314" y="1"/>
                  </a:moveTo>
                  <a:lnTo>
                    <a:pt x="43314" y="27357"/>
                  </a:lnTo>
                  <a:lnTo>
                    <a:pt x="0" y="27357"/>
                  </a:lnTo>
                  <a:lnTo>
                    <a:pt x="0" y="52433"/>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4"/>
            <p:cNvSpPr/>
            <p:nvPr/>
          </p:nvSpPr>
          <p:spPr>
            <a:xfrm>
              <a:off x="235663" y="381892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 name="Google Shape;125;p4"/>
          <p:cNvGrpSpPr/>
          <p:nvPr/>
        </p:nvGrpSpPr>
        <p:grpSpPr>
          <a:xfrm>
            <a:off x="-571562" y="4051528"/>
            <a:ext cx="1138350" cy="1418750"/>
            <a:chOff x="-784112" y="3818928"/>
            <a:chExt cx="1138350" cy="1418750"/>
          </a:xfrm>
        </p:grpSpPr>
        <p:sp>
          <p:nvSpPr>
            <p:cNvPr id="126" name="Google Shape;126;p4"/>
            <p:cNvSpPr/>
            <p:nvPr/>
          </p:nvSpPr>
          <p:spPr>
            <a:xfrm>
              <a:off x="-784112" y="3926828"/>
              <a:ext cx="1082875" cy="1310850"/>
            </a:xfrm>
            <a:custGeom>
              <a:avLst/>
              <a:gdLst/>
              <a:ahLst/>
              <a:cxnLst/>
              <a:rect l="l" t="t" r="r" b="b"/>
              <a:pathLst>
                <a:path w="43315" h="52434" fill="none" extrusionOk="0">
                  <a:moveTo>
                    <a:pt x="43314" y="1"/>
                  </a:moveTo>
                  <a:lnTo>
                    <a:pt x="43314" y="27357"/>
                  </a:lnTo>
                  <a:lnTo>
                    <a:pt x="0" y="27357"/>
                  </a:lnTo>
                  <a:lnTo>
                    <a:pt x="0" y="52433"/>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4"/>
            <p:cNvSpPr/>
            <p:nvPr/>
          </p:nvSpPr>
          <p:spPr>
            <a:xfrm>
              <a:off x="235663" y="381892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46"/>
        <p:cNvGrpSpPr/>
        <p:nvPr/>
      </p:nvGrpSpPr>
      <p:grpSpPr>
        <a:xfrm>
          <a:off x="0" y="0"/>
          <a:ext cx="0" cy="0"/>
          <a:chOff x="0" y="0"/>
          <a:chExt cx="0" cy="0"/>
        </a:xfrm>
      </p:grpSpPr>
      <p:grpSp>
        <p:nvGrpSpPr>
          <p:cNvPr id="147" name="Google Shape;147;p6"/>
          <p:cNvGrpSpPr/>
          <p:nvPr/>
        </p:nvGrpSpPr>
        <p:grpSpPr>
          <a:xfrm>
            <a:off x="-331199" y="-1100503"/>
            <a:ext cx="2948397" cy="2299878"/>
            <a:chOff x="-148524" y="-1091464"/>
            <a:chExt cx="2948397" cy="2299878"/>
          </a:xfrm>
        </p:grpSpPr>
        <p:grpSp>
          <p:nvGrpSpPr>
            <p:cNvPr id="148" name="Google Shape;148;p6"/>
            <p:cNvGrpSpPr/>
            <p:nvPr/>
          </p:nvGrpSpPr>
          <p:grpSpPr>
            <a:xfrm>
              <a:off x="-148524" y="246037"/>
              <a:ext cx="2074949" cy="962378"/>
              <a:chOff x="-85249" y="3960975"/>
              <a:chExt cx="2074949" cy="962378"/>
            </a:xfrm>
          </p:grpSpPr>
          <p:grpSp>
            <p:nvGrpSpPr>
              <p:cNvPr id="149" name="Google Shape;149;p6"/>
              <p:cNvGrpSpPr/>
              <p:nvPr/>
            </p:nvGrpSpPr>
            <p:grpSpPr>
              <a:xfrm>
                <a:off x="-44137" y="3960975"/>
                <a:ext cx="2033837" cy="459179"/>
                <a:chOff x="-101291" y="3971002"/>
                <a:chExt cx="2033837" cy="459179"/>
              </a:xfrm>
            </p:grpSpPr>
            <p:sp>
              <p:nvSpPr>
                <p:cNvPr id="150" name="Google Shape;150;p6"/>
                <p:cNvSpPr/>
                <p:nvPr/>
              </p:nvSpPr>
              <p:spPr>
                <a:xfrm rot="-5400000">
                  <a:off x="646715" y="3256635"/>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6"/>
                <p:cNvSpPr/>
                <p:nvPr/>
              </p:nvSpPr>
              <p:spPr>
                <a:xfrm>
                  <a:off x="1813971" y="397100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 name="Google Shape;152;p6"/>
              <p:cNvGrpSpPr/>
              <p:nvPr/>
            </p:nvGrpSpPr>
            <p:grpSpPr>
              <a:xfrm>
                <a:off x="-85249" y="4203623"/>
                <a:ext cx="2014791" cy="469195"/>
                <a:chOff x="-35118" y="4163517"/>
                <a:chExt cx="2014791" cy="469195"/>
              </a:xfrm>
            </p:grpSpPr>
            <p:sp>
              <p:nvSpPr>
                <p:cNvPr id="153" name="Google Shape;153;p6"/>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6"/>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5" name="Google Shape;155;p6"/>
              <p:cNvGrpSpPr/>
              <p:nvPr/>
            </p:nvGrpSpPr>
            <p:grpSpPr>
              <a:xfrm>
                <a:off x="-85249" y="4454155"/>
                <a:ext cx="2014791" cy="469199"/>
                <a:chOff x="-35118" y="4345992"/>
                <a:chExt cx="2014791" cy="469199"/>
              </a:xfrm>
            </p:grpSpPr>
            <p:sp>
              <p:nvSpPr>
                <p:cNvPr id="156" name="Google Shape;156;p6"/>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6"/>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58" name="Google Shape;158;p6"/>
            <p:cNvGrpSpPr/>
            <p:nvPr/>
          </p:nvGrpSpPr>
          <p:grpSpPr>
            <a:xfrm rot="-899960">
              <a:off x="374474" y="-828634"/>
              <a:ext cx="2249258" cy="1657275"/>
              <a:chOff x="746475" y="-443725"/>
              <a:chExt cx="2249325" cy="1657325"/>
            </a:xfrm>
          </p:grpSpPr>
          <p:sp>
            <p:nvSpPr>
              <p:cNvPr id="159" name="Google Shape;159;p6"/>
              <p:cNvSpPr/>
              <p:nvPr/>
            </p:nvSpPr>
            <p:spPr>
              <a:xfrm>
                <a:off x="746475" y="-443725"/>
                <a:ext cx="2158875" cy="1560825"/>
              </a:xfrm>
              <a:custGeom>
                <a:avLst/>
                <a:gdLst/>
                <a:ahLst/>
                <a:cxnLst/>
                <a:rect l="l" t="t" r="r" b="b"/>
                <a:pathLst>
                  <a:path w="86355" h="62433" fill="none" extrusionOk="0">
                    <a:moveTo>
                      <a:pt x="86355" y="62433"/>
                    </a:moveTo>
                    <a:lnTo>
                      <a:pt x="34621" y="14833"/>
                    </a:lnTo>
                    <a:lnTo>
                      <a:pt x="1" y="14833"/>
                    </a:lnTo>
                    <a:lnTo>
                      <a:pt x="1"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6"/>
              <p:cNvSpPr/>
              <p:nvPr/>
            </p:nvSpPr>
            <p:spPr>
              <a:xfrm>
                <a:off x="2877225" y="1095800"/>
                <a:ext cx="118575" cy="117800"/>
              </a:xfrm>
              <a:custGeom>
                <a:avLst/>
                <a:gdLst/>
                <a:ahLst/>
                <a:cxnLst/>
                <a:rect l="l" t="t" r="r" b="b"/>
                <a:pathLst>
                  <a:path w="4743" h="4712" fill="none" extrusionOk="0">
                    <a:moveTo>
                      <a:pt x="4742" y="2007"/>
                    </a:moveTo>
                    <a:cubicBezTo>
                      <a:pt x="4742" y="3830"/>
                      <a:pt x="2554" y="4712"/>
                      <a:pt x="1277" y="3466"/>
                    </a:cubicBezTo>
                    <a:cubicBezTo>
                      <a:pt x="0" y="2189"/>
                      <a:pt x="912" y="0"/>
                      <a:pt x="2705" y="0"/>
                    </a:cubicBezTo>
                    <a:cubicBezTo>
                      <a:pt x="3830" y="0"/>
                      <a:pt x="4742" y="912"/>
                      <a:pt x="4742" y="200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61" name="Google Shape;161;p6"/>
          <p:cNvGrpSpPr/>
          <p:nvPr/>
        </p:nvGrpSpPr>
        <p:grpSpPr>
          <a:xfrm flipH="1">
            <a:off x="6526801" y="-1100503"/>
            <a:ext cx="2948397" cy="2299878"/>
            <a:chOff x="3876" y="-939064"/>
            <a:chExt cx="2948397" cy="2299878"/>
          </a:xfrm>
        </p:grpSpPr>
        <p:grpSp>
          <p:nvGrpSpPr>
            <p:cNvPr id="162" name="Google Shape;162;p6"/>
            <p:cNvGrpSpPr/>
            <p:nvPr/>
          </p:nvGrpSpPr>
          <p:grpSpPr>
            <a:xfrm>
              <a:off x="3876" y="398437"/>
              <a:ext cx="2074949" cy="962378"/>
              <a:chOff x="-85249" y="3960975"/>
              <a:chExt cx="2074949" cy="962378"/>
            </a:xfrm>
          </p:grpSpPr>
          <p:grpSp>
            <p:nvGrpSpPr>
              <p:cNvPr id="163" name="Google Shape;163;p6"/>
              <p:cNvGrpSpPr/>
              <p:nvPr/>
            </p:nvGrpSpPr>
            <p:grpSpPr>
              <a:xfrm>
                <a:off x="-44137" y="3960975"/>
                <a:ext cx="2033837" cy="459179"/>
                <a:chOff x="-101291" y="3971002"/>
                <a:chExt cx="2033837" cy="459179"/>
              </a:xfrm>
            </p:grpSpPr>
            <p:sp>
              <p:nvSpPr>
                <p:cNvPr id="164" name="Google Shape;164;p6"/>
                <p:cNvSpPr/>
                <p:nvPr/>
              </p:nvSpPr>
              <p:spPr>
                <a:xfrm rot="-5400000">
                  <a:off x="646715" y="3256635"/>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6"/>
                <p:cNvSpPr/>
                <p:nvPr/>
              </p:nvSpPr>
              <p:spPr>
                <a:xfrm>
                  <a:off x="1813971" y="397100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6" name="Google Shape;166;p6"/>
              <p:cNvGrpSpPr/>
              <p:nvPr/>
            </p:nvGrpSpPr>
            <p:grpSpPr>
              <a:xfrm>
                <a:off x="-85249" y="4203623"/>
                <a:ext cx="2014791" cy="469195"/>
                <a:chOff x="-35118" y="4163517"/>
                <a:chExt cx="2014791" cy="469195"/>
              </a:xfrm>
            </p:grpSpPr>
            <p:sp>
              <p:nvSpPr>
                <p:cNvPr id="167" name="Google Shape;167;p6"/>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6"/>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6"/>
              <p:cNvGrpSpPr/>
              <p:nvPr/>
            </p:nvGrpSpPr>
            <p:grpSpPr>
              <a:xfrm>
                <a:off x="-85249" y="4454155"/>
                <a:ext cx="2014791" cy="469199"/>
                <a:chOff x="-35118" y="4345992"/>
                <a:chExt cx="2014791" cy="469199"/>
              </a:xfrm>
            </p:grpSpPr>
            <p:sp>
              <p:nvSpPr>
                <p:cNvPr id="170" name="Google Shape;170;p6"/>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6"/>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72" name="Google Shape;172;p6"/>
            <p:cNvGrpSpPr/>
            <p:nvPr/>
          </p:nvGrpSpPr>
          <p:grpSpPr>
            <a:xfrm rot="-899960">
              <a:off x="526874" y="-676234"/>
              <a:ext cx="2249258" cy="1657275"/>
              <a:chOff x="746475" y="-443725"/>
              <a:chExt cx="2249325" cy="1657325"/>
            </a:xfrm>
          </p:grpSpPr>
          <p:sp>
            <p:nvSpPr>
              <p:cNvPr id="173" name="Google Shape;173;p6"/>
              <p:cNvSpPr/>
              <p:nvPr/>
            </p:nvSpPr>
            <p:spPr>
              <a:xfrm>
                <a:off x="746475" y="-443725"/>
                <a:ext cx="2158875" cy="1560825"/>
              </a:xfrm>
              <a:custGeom>
                <a:avLst/>
                <a:gdLst/>
                <a:ahLst/>
                <a:cxnLst/>
                <a:rect l="l" t="t" r="r" b="b"/>
                <a:pathLst>
                  <a:path w="86355" h="62433" fill="none" extrusionOk="0">
                    <a:moveTo>
                      <a:pt x="86355" y="62433"/>
                    </a:moveTo>
                    <a:lnTo>
                      <a:pt x="34621" y="14833"/>
                    </a:lnTo>
                    <a:lnTo>
                      <a:pt x="1" y="14833"/>
                    </a:lnTo>
                    <a:lnTo>
                      <a:pt x="1"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6"/>
              <p:cNvSpPr/>
              <p:nvPr/>
            </p:nvSpPr>
            <p:spPr>
              <a:xfrm>
                <a:off x="2877225" y="1095800"/>
                <a:ext cx="118575" cy="117800"/>
              </a:xfrm>
              <a:custGeom>
                <a:avLst/>
                <a:gdLst/>
                <a:ahLst/>
                <a:cxnLst/>
                <a:rect l="l" t="t" r="r" b="b"/>
                <a:pathLst>
                  <a:path w="4743" h="4712" fill="none" extrusionOk="0">
                    <a:moveTo>
                      <a:pt x="4742" y="2007"/>
                    </a:moveTo>
                    <a:cubicBezTo>
                      <a:pt x="4742" y="3830"/>
                      <a:pt x="2554" y="4712"/>
                      <a:pt x="1277" y="3466"/>
                    </a:cubicBezTo>
                    <a:cubicBezTo>
                      <a:pt x="0" y="2189"/>
                      <a:pt x="912" y="0"/>
                      <a:pt x="2705" y="0"/>
                    </a:cubicBezTo>
                    <a:cubicBezTo>
                      <a:pt x="3830" y="0"/>
                      <a:pt x="4742" y="912"/>
                      <a:pt x="4742" y="200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75" name="Google Shape;175;p6"/>
          <p:cNvSpPr txBox="1">
            <a:spLocks noGrp="1"/>
          </p:cNvSpPr>
          <p:nvPr>
            <p:ph type="title"/>
          </p:nvPr>
        </p:nvSpPr>
        <p:spPr>
          <a:xfrm>
            <a:off x="2060700" y="539700"/>
            <a:ext cx="5022600" cy="477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dk1"/>
        </a:solidFill>
        <a:effectLst/>
      </p:bgPr>
    </p:bg>
    <p:spTree>
      <p:nvGrpSpPr>
        <p:cNvPr id="1" name="Shape 297"/>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298"/>
        <p:cNvGrpSpPr/>
        <p:nvPr/>
      </p:nvGrpSpPr>
      <p:grpSpPr>
        <a:xfrm>
          <a:off x="0" y="0"/>
          <a:ext cx="0" cy="0"/>
          <a:chOff x="0" y="0"/>
          <a:chExt cx="0" cy="0"/>
        </a:xfrm>
      </p:grpSpPr>
      <p:sp>
        <p:nvSpPr>
          <p:cNvPr id="299" name="Google Shape;299;p13"/>
          <p:cNvSpPr txBox="1">
            <a:spLocks noGrp="1"/>
          </p:cNvSpPr>
          <p:nvPr>
            <p:ph type="title"/>
          </p:nvPr>
        </p:nvSpPr>
        <p:spPr>
          <a:xfrm>
            <a:off x="713325" y="1958098"/>
            <a:ext cx="2200800" cy="4779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300" name="Google Shape;300;p13"/>
          <p:cNvSpPr txBox="1">
            <a:spLocks noGrp="1"/>
          </p:cNvSpPr>
          <p:nvPr>
            <p:ph type="title" idx="2" hasCustomPrompt="1"/>
          </p:nvPr>
        </p:nvSpPr>
        <p:spPr>
          <a:xfrm>
            <a:off x="713325" y="1425075"/>
            <a:ext cx="9084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5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01" name="Google Shape;301;p13"/>
          <p:cNvSpPr txBox="1">
            <a:spLocks noGrp="1"/>
          </p:cNvSpPr>
          <p:nvPr>
            <p:ph type="subTitle" idx="1"/>
          </p:nvPr>
        </p:nvSpPr>
        <p:spPr>
          <a:xfrm>
            <a:off x="713313" y="2405941"/>
            <a:ext cx="2200800" cy="527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302" name="Google Shape;302;p13"/>
          <p:cNvSpPr txBox="1">
            <a:spLocks noGrp="1"/>
          </p:cNvSpPr>
          <p:nvPr>
            <p:ph type="title" idx="3"/>
          </p:nvPr>
        </p:nvSpPr>
        <p:spPr>
          <a:xfrm>
            <a:off x="3878250" y="1958098"/>
            <a:ext cx="2200800" cy="4779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303" name="Google Shape;303;p13"/>
          <p:cNvSpPr txBox="1">
            <a:spLocks noGrp="1"/>
          </p:cNvSpPr>
          <p:nvPr>
            <p:ph type="title" idx="4" hasCustomPrompt="1"/>
          </p:nvPr>
        </p:nvSpPr>
        <p:spPr>
          <a:xfrm>
            <a:off x="3878250" y="1425075"/>
            <a:ext cx="9084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5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04" name="Google Shape;304;p13"/>
          <p:cNvSpPr txBox="1">
            <a:spLocks noGrp="1"/>
          </p:cNvSpPr>
          <p:nvPr>
            <p:ph type="subTitle" idx="5"/>
          </p:nvPr>
        </p:nvSpPr>
        <p:spPr>
          <a:xfrm>
            <a:off x="3878238" y="2405941"/>
            <a:ext cx="2200800" cy="527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305" name="Google Shape;305;p13"/>
          <p:cNvSpPr txBox="1">
            <a:spLocks noGrp="1"/>
          </p:cNvSpPr>
          <p:nvPr>
            <p:ph type="title" idx="6"/>
          </p:nvPr>
        </p:nvSpPr>
        <p:spPr>
          <a:xfrm>
            <a:off x="720000" y="539700"/>
            <a:ext cx="5365800" cy="477900"/>
          </a:xfrm>
          <a:prstGeom prst="rect">
            <a:avLst/>
          </a:prstGeom>
        </p:spPr>
        <p:txBody>
          <a:bodyPr spcFirstLastPara="1" wrap="square" lIns="91425" tIns="91425" rIns="91425" bIns="91425" anchor="ctr" anchorCtr="0">
            <a:noAutofit/>
          </a:bodyPr>
          <a:lstStyle>
            <a:lvl1pPr lvl="0"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endParaRPr/>
          </a:p>
        </p:txBody>
      </p:sp>
      <p:sp>
        <p:nvSpPr>
          <p:cNvPr id="306" name="Google Shape;306;p13"/>
          <p:cNvSpPr txBox="1">
            <a:spLocks noGrp="1"/>
          </p:cNvSpPr>
          <p:nvPr>
            <p:ph type="title" idx="7"/>
          </p:nvPr>
        </p:nvSpPr>
        <p:spPr>
          <a:xfrm>
            <a:off x="720000" y="3622629"/>
            <a:ext cx="2200800" cy="4779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307" name="Google Shape;307;p13"/>
          <p:cNvSpPr txBox="1">
            <a:spLocks noGrp="1"/>
          </p:cNvSpPr>
          <p:nvPr>
            <p:ph type="title" idx="8" hasCustomPrompt="1"/>
          </p:nvPr>
        </p:nvSpPr>
        <p:spPr>
          <a:xfrm>
            <a:off x="720000" y="3089624"/>
            <a:ext cx="9084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5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08" name="Google Shape;308;p13"/>
          <p:cNvSpPr txBox="1">
            <a:spLocks noGrp="1"/>
          </p:cNvSpPr>
          <p:nvPr>
            <p:ph type="subTitle" idx="9"/>
          </p:nvPr>
        </p:nvSpPr>
        <p:spPr>
          <a:xfrm>
            <a:off x="719988" y="4070479"/>
            <a:ext cx="2200800" cy="527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309" name="Google Shape;309;p13"/>
          <p:cNvSpPr txBox="1">
            <a:spLocks noGrp="1"/>
          </p:cNvSpPr>
          <p:nvPr>
            <p:ph type="title" idx="13"/>
          </p:nvPr>
        </p:nvSpPr>
        <p:spPr>
          <a:xfrm>
            <a:off x="3884925" y="3622629"/>
            <a:ext cx="2200800" cy="4779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310" name="Google Shape;310;p13"/>
          <p:cNvSpPr txBox="1">
            <a:spLocks noGrp="1"/>
          </p:cNvSpPr>
          <p:nvPr>
            <p:ph type="title" idx="14" hasCustomPrompt="1"/>
          </p:nvPr>
        </p:nvSpPr>
        <p:spPr>
          <a:xfrm>
            <a:off x="3884925" y="3089624"/>
            <a:ext cx="9084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5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11" name="Google Shape;311;p13"/>
          <p:cNvSpPr txBox="1">
            <a:spLocks noGrp="1"/>
          </p:cNvSpPr>
          <p:nvPr>
            <p:ph type="subTitle" idx="15"/>
          </p:nvPr>
        </p:nvSpPr>
        <p:spPr>
          <a:xfrm>
            <a:off x="3884913" y="4070479"/>
            <a:ext cx="2200800" cy="527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grpSp>
        <p:nvGrpSpPr>
          <p:cNvPr id="312" name="Google Shape;312;p13"/>
          <p:cNvGrpSpPr/>
          <p:nvPr/>
        </p:nvGrpSpPr>
        <p:grpSpPr>
          <a:xfrm>
            <a:off x="7730824" y="2876232"/>
            <a:ext cx="1697125" cy="1382731"/>
            <a:chOff x="7748374" y="2845645"/>
            <a:chExt cx="1697125" cy="1382731"/>
          </a:xfrm>
        </p:grpSpPr>
        <p:grpSp>
          <p:nvGrpSpPr>
            <p:cNvPr id="313" name="Google Shape;313;p13"/>
            <p:cNvGrpSpPr/>
            <p:nvPr/>
          </p:nvGrpSpPr>
          <p:grpSpPr>
            <a:xfrm rot="-5400000">
              <a:off x="8306336" y="3089213"/>
              <a:ext cx="581201" cy="1697125"/>
              <a:chOff x="79461" y="58200"/>
              <a:chExt cx="581201" cy="1697125"/>
            </a:xfrm>
          </p:grpSpPr>
          <p:grpSp>
            <p:nvGrpSpPr>
              <p:cNvPr id="314" name="Google Shape;314;p13"/>
              <p:cNvGrpSpPr/>
              <p:nvPr/>
            </p:nvGrpSpPr>
            <p:grpSpPr>
              <a:xfrm>
                <a:off x="236836" y="140933"/>
                <a:ext cx="423826" cy="1614380"/>
                <a:chOff x="236836" y="140933"/>
                <a:chExt cx="423826" cy="1614380"/>
              </a:xfrm>
            </p:grpSpPr>
            <p:sp>
              <p:nvSpPr>
                <p:cNvPr id="315" name="Google Shape;315;p13"/>
                <p:cNvSpPr/>
                <p:nvPr/>
              </p:nvSpPr>
              <p:spPr>
                <a:xfrm>
                  <a:off x="292013" y="249370"/>
                  <a:ext cx="334005" cy="1407885"/>
                </a:xfrm>
                <a:custGeom>
                  <a:avLst/>
                  <a:gdLst/>
                  <a:ahLst/>
                  <a:cxnLst/>
                  <a:rect l="l" t="t" r="r" b="b"/>
                  <a:pathLst>
                    <a:path w="7478" h="31521" extrusionOk="0">
                      <a:moveTo>
                        <a:pt x="6870" y="0"/>
                      </a:moveTo>
                      <a:lnTo>
                        <a:pt x="6870" y="8177"/>
                      </a:lnTo>
                      <a:cubicBezTo>
                        <a:pt x="5441" y="9636"/>
                        <a:pt x="3982" y="11094"/>
                        <a:pt x="2554" y="12493"/>
                      </a:cubicBezTo>
                      <a:lnTo>
                        <a:pt x="122" y="14924"/>
                      </a:lnTo>
                      <a:lnTo>
                        <a:pt x="31" y="15046"/>
                      </a:lnTo>
                      <a:lnTo>
                        <a:pt x="1" y="15107"/>
                      </a:lnTo>
                      <a:cubicBezTo>
                        <a:pt x="1" y="15167"/>
                        <a:pt x="1" y="15228"/>
                        <a:pt x="1" y="15289"/>
                      </a:cubicBezTo>
                      <a:lnTo>
                        <a:pt x="1" y="31520"/>
                      </a:lnTo>
                      <a:lnTo>
                        <a:pt x="578" y="31520"/>
                      </a:lnTo>
                      <a:lnTo>
                        <a:pt x="578" y="15319"/>
                      </a:lnTo>
                      <a:cubicBezTo>
                        <a:pt x="1368" y="14529"/>
                        <a:pt x="2189" y="13739"/>
                        <a:pt x="2979" y="12918"/>
                      </a:cubicBezTo>
                      <a:cubicBezTo>
                        <a:pt x="4438" y="11490"/>
                        <a:pt x="5928" y="9970"/>
                        <a:pt x="7387" y="8511"/>
                      </a:cubicBezTo>
                      <a:lnTo>
                        <a:pt x="7478" y="8420"/>
                      </a:lnTo>
                      <a:lnTo>
                        <a:pt x="747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13"/>
                <p:cNvSpPr/>
                <p:nvPr/>
              </p:nvSpPr>
              <p:spPr>
                <a:xfrm>
                  <a:off x="542088" y="140933"/>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13"/>
                <p:cNvSpPr/>
                <p:nvPr/>
              </p:nvSpPr>
              <p:spPr>
                <a:xfrm>
                  <a:off x="236836" y="163748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8" name="Google Shape;318;p13"/>
              <p:cNvGrpSpPr/>
              <p:nvPr/>
            </p:nvGrpSpPr>
            <p:grpSpPr>
              <a:xfrm>
                <a:off x="79461" y="58200"/>
                <a:ext cx="428800" cy="1697125"/>
                <a:chOff x="79461" y="58200"/>
                <a:chExt cx="428800" cy="1697125"/>
              </a:xfrm>
            </p:grpSpPr>
            <p:sp>
              <p:nvSpPr>
                <p:cNvPr id="319" name="Google Shape;319;p13"/>
                <p:cNvSpPr/>
                <p:nvPr/>
              </p:nvSpPr>
              <p:spPr>
                <a:xfrm>
                  <a:off x="138597" y="176034"/>
                  <a:ext cx="334050" cy="1481225"/>
                </a:xfrm>
                <a:custGeom>
                  <a:avLst/>
                  <a:gdLst/>
                  <a:ahLst/>
                  <a:cxnLst/>
                  <a:rect l="l" t="t" r="r" b="b"/>
                  <a:pathLst>
                    <a:path w="7479" h="33163" extrusionOk="0">
                      <a:moveTo>
                        <a:pt x="6870" y="1"/>
                      </a:moveTo>
                      <a:lnTo>
                        <a:pt x="6870" y="8208"/>
                      </a:lnTo>
                      <a:cubicBezTo>
                        <a:pt x="5442" y="9636"/>
                        <a:pt x="3983" y="11095"/>
                        <a:pt x="2554" y="12524"/>
                      </a:cubicBezTo>
                      <a:cubicBezTo>
                        <a:pt x="1764" y="13344"/>
                        <a:pt x="943" y="14135"/>
                        <a:pt x="122" y="14986"/>
                      </a:cubicBezTo>
                      <a:cubicBezTo>
                        <a:pt x="62" y="15016"/>
                        <a:pt x="31" y="15047"/>
                        <a:pt x="1" y="15107"/>
                      </a:cubicBezTo>
                      <a:lnTo>
                        <a:pt x="1" y="15168"/>
                      </a:lnTo>
                      <a:lnTo>
                        <a:pt x="1" y="33162"/>
                      </a:lnTo>
                      <a:lnTo>
                        <a:pt x="578" y="33162"/>
                      </a:lnTo>
                      <a:lnTo>
                        <a:pt x="578" y="15351"/>
                      </a:lnTo>
                      <a:lnTo>
                        <a:pt x="2980" y="12949"/>
                      </a:lnTo>
                      <a:cubicBezTo>
                        <a:pt x="4408" y="11490"/>
                        <a:pt x="5928" y="10001"/>
                        <a:pt x="7387" y="8512"/>
                      </a:cubicBezTo>
                      <a:lnTo>
                        <a:pt x="7478" y="8420"/>
                      </a:lnTo>
                      <a:lnTo>
                        <a:pt x="747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13"/>
                <p:cNvSpPr/>
                <p:nvPr/>
              </p:nvSpPr>
              <p:spPr>
                <a:xfrm>
                  <a:off x="389686" y="58200"/>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13"/>
                <p:cNvSpPr/>
                <p:nvPr/>
              </p:nvSpPr>
              <p:spPr>
                <a:xfrm>
                  <a:off x="79461" y="1637500"/>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22" name="Google Shape;322;p13"/>
            <p:cNvGrpSpPr/>
            <p:nvPr/>
          </p:nvGrpSpPr>
          <p:grpSpPr>
            <a:xfrm rot="-5400000" flipH="1">
              <a:off x="8306336" y="2287683"/>
              <a:ext cx="581201" cy="1697125"/>
              <a:chOff x="79461" y="58200"/>
              <a:chExt cx="581201" cy="1697125"/>
            </a:xfrm>
          </p:grpSpPr>
          <p:grpSp>
            <p:nvGrpSpPr>
              <p:cNvPr id="323" name="Google Shape;323;p13"/>
              <p:cNvGrpSpPr/>
              <p:nvPr/>
            </p:nvGrpSpPr>
            <p:grpSpPr>
              <a:xfrm>
                <a:off x="236836" y="140933"/>
                <a:ext cx="423826" cy="1614380"/>
                <a:chOff x="236836" y="140933"/>
                <a:chExt cx="423826" cy="1614380"/>
              </a:xfrm>
            </p:grpSpPr>
            <p:sp>
              <p:nvSpPr>
                <p:cNvPr id="324" name="Google Shape;324;p13"/>
                <p:cNvSpPr/>
                <p:nvPr/>
              </p:nvSpPr>
              <p:spPr>
                <a:xfrm>
                  <a:off x="292013" y="249370"/>
                  <a:ext cx="334005" cy="1407885"/>
                </a:xfrm>
                <a:custGeom>
                  <a:avLst/>
                  <a:gdLst/>
                  <a:ahLst/>
                  <a:cxnLst/>
                  <a:rect l="l" t="t" r="r" b="b"/>
                  <a:pathLst>
                    <a:path w="7478" h="31521" extrusionOk="0">
                      <a:moveTo>
                        <a:pt x="6870" y="0"/>
                      </a:moveTo>
                      <a:lnTo>
                        <a:pt x="6870" y="8177"/>
                      </a:lnTo>
                      <a:cubicBezTo>
                        <a:pt x="5441" y="9636"/>
                        <a:pt x="3982" y="11094"/>
                        <a:pt x="2554" y="12493"/>
                      </a:cubicBezTo>
                      <a:lnTo>
                        <a:pt x="122" y="14924"/>
                      </a:lnTo>
                      <a:lnTo>
                        <a:pt x="31" y="15046"/>
                      </a:lnTo>
                      <a:lnTo>
                        <a:pt x="1" y="15107"/>
                      </a:lnTo>
                      <a:cubicBezTo>
                        <a:pt x="1" y="15167"/>
                        <a:pt x="1" y="15228"/>
                        <a:pt x="1" y="15289"/>
                      </a:cubicBezTo>
                      <a:lnTo>
                        <a:pt x="1" y="31520"/>
                      </a:lnTo>
                      <a:lnTo>
                        <a:pt x="578" y="31520"/>
                      </a:lnTo>
                      <a:lnTo>
                        <a:pt x="578" y="15319"/>
                      </a:lnTo>
                      <a:cubicBezTo>
                        <a:pt x="1368" y="14529"/>
                        <a:pt x="2189" y="13739"/>
                        <a:pt x="2979" y="12918"/>
                      </a:cubicBezTo>
                      <a:cubicBezTo>
                        <a:pt x="4438" y="11490"/>
                        <a:pt x="5928" y="9970"/>
                        <a:pt x="7387" y="8511"/>
                      </a:cubicBezTo>
                      <a:lnTo>
                        <a:pt x="7478" y="8420"/>
                      </a:lnTo>
                      <a:lnTo>
                        <a:pt x="747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13"/>
                <p:cNvSpPr/>
                <p:nvPr/>
              </p:nvSpPr>
              <p:spPr>
                <a:xfrm>
                  <a:off x="542088" y="140933"/>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13"/>
                <p:cNvSpPr/>
                <p:nvPr/>
              </p:nvSpPr>
              <p:spPr>
                <a:xfrm>
                  <a:off x="236836" y="163748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7" name="Google Shape;327;p13"/>
              <p:cNvGrpSpPr/>
              <p:nvPr/>
            </p:nvGrpSpPr>
            <p:grpSpPr>
              <a:xfrm>
                <a:off x="79461" y="58200"/>
                <a:ext cx="428800" cy="1697125"/>
                <a:chOff x="79461" y="58200"/>
                <a:chExt cx="428800" cy="1697125"/>
              </a:xfrm>
            </p:grpSpPr>
            <p:sp>
              <p:nvSpPr>
                <p:cNvPr id="328" name="Google Shape;328;p13"/>
                <p:cNvSpPr/>
                <p:nvPr/>
              </p:nvSpPr>
              <p:spPr>
                <a:xfrm>
                  <a:off x="138597" y="176034"/>
                  <a:ext cx="334050" cy="1481225"/>
                </a:xfrm>
                <a:custGeom>
                  <a:avLst/>
                  <a:gdLst/>
                  <a:ahLst/>
                  <a:cxnLst/>
                  <a:rect l="l" t="t" r="r" b="b"/>
                  <a:pathLst>
                    <a:path w="7479" h="33163" extrusionOk="0">
                      <a:moveTo>
                        <a:pt x="6870" y="1"/>
                      </a:moveTo>
                      <a:lnTo>
                        <a:pt x="6870" y="8208"/>
                      </a:lnTo>
                      <a:cubicBezTo>
                        <a:pt x="5442" y="9636"/>
                        <a:pt x="3983" y="11095"/>
                        <a:pt x="2554" y="12524"/>
                      </a:cubicBezTo>
                      <a:cubicBezTo>
                        <a:pt x="1764" y="13344"/>
                        <a:pt x="943" y="14135"/>
                        <a:pt x="122" y="14986"/>
                      </a:cubicBezTo>
                      <a:cubicBezTo>
                        <a:pt x="62" y="15016"/>
                        <a:pt x="31" y="15047"/>
                        <a:pt x="1" y="15107"/>
                      </a:cubicBezTo>
                      <a:lnTo>
                        <a:pt x="1" y="15168"/>
                      </a:lnTo>
                      <a:lnTo>
                        <a:pt x="1" y="33162"/>
                      </a:lnTo>
                      <a:lnTo>
                        <a:pt x="578" y="33162"/>
                      </a:lnTo>
                      <a:lnTo>
                        <a:pt x="578" y="15351"/>
                      </a:lnTo>
                      <a:lnTo>
                        <a:pt x="2980" y="12949"/>
                      </a:lnTo>
                      <a:cubicBezTo>
                        <a:pt x="4408" y="11490"/>
                        <a:pt x="5928" y="10001"/>
                        <a:pt x="7387" y="8512"/>
                      </a:cubicBezTo>
                      <a:lnTo>
                        <a:pt x="7478" y="8420"/>
                      </a:lnTo>
                      <a:lnTo>
                        <a:pt x="747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13"/>
                <p:cNvSpPr/>
                <p:nvPr/>
              </p:nvSpPr>
              <p:spPr>
                <a:xfrm>
                  <a:off x="389686" y="58200"/>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13"/>
                <p:cNvSpPr/>
                <p:nvPr/>
              </p:nvSpPr>
              <p:spPr>
                <a:xfrm>
                  <a:off x="79461" y="1637500"/>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31" name="Google Shape;331;p13"/>
            <p:cNvSpPr/>
            <p:nvPr/>
          </p:nvSpPr>
          <p:spPr>
            <a:xfrm>
              <a:off x="8620769" y="3295674"/>
              <a:ext cx="640686" cy="136629"/>
            </a:xfrm>
            <a:custGeom>
              <a:avLst/>
              <a:gdLst/>
              <a:ahLst/>
              <a:cxnLst/>
              <a:rect l="l" t="t" r="r" b="b"/>
              <a:pathLst>
                <a:path w="14682" h="3131" extrusionOk="0">
                  <a:moveTo>
                    <a:pt x="426" y="0"/>
                  </a:moveTo>
                  <a:lnTo>
                    <a:pt x="0" y="395"/>
                  </a:lnTo>
                  <a:lnTo>
                    <a:pt x="2736" y="3131"/>
                  </a:lnTo>
                  <a:lnTo>
                    <a:pt x="14681" y="3131"/>
                  </a:lnTo>
                  <a:lnTo>
                    <a:pt x="14681" y="2553"/>
                  </a:lnTo>
                  <a:lnTo>
                    <a:pt x="2979" y="2553"/>
                  </a:lnTo>
                  <a:lnTo>
                    <a:pt x="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13"/>
            <p:cNvSpPr/>
            <p:nvPr/>
          </p:nvSpPr>
          <p:spPr>
            <a:xfrm>
              <a:off x="8631373" y="3712149"/>
              <a:ext cx="630082" cy="127378"/>
            </a:xfrm>
            <a:custGeom>
              <a:avLst/>
              <a:gdLst/>
              <a:ahLst/>
              <a:cxnLst/>
              <a:rect l="l" t="t" r="r" b="b"/>
              <a:pathLst>
                <a:path w="14439" h="2919" extrusionOk="0">
                  <a:moveTo>
                    <a:pt x="2493" y="0"/>
                  </a:moveTo>
                  <a:lnTo>
                    <a:pt x="0" y="2493"/>
                  </a:lnTo>
                  <a:lnTo>
                    <a:pt x="395" y="2918"/>
                  </a:lnTo>
                  <a:lnTo>
                    <a:pt x="2736" y="578"/>
                  </a:lnTo>
                  <a:lnTo>
                    <a:pt x="14438" y="578"/>
                  </a:lnTo>
                  <a:lnTo>
                    <a:pt x="1443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3" name="Google Shape;333;p13"/>
          <p:cNvGrpSpPr/>
          <p:nvPr/>
        </p:nvGrpSpPr>
        <p:grpSpPr>
          <a:xfrm>
            <a:off x="8620769" y="604477"/>
            <a:ext cx="640686" cy="543853"/>
            <a:chOff x="8620769" y="639586"/>
            <a:chExt cx="640686" cy="543853"/>
          </a:xfrm>
        </p:grpSpPr>
        <p:sp>
          <p:nvSpPr>
            <p:cNvPr id="334" name="Google Shape;334;p13"/>
            <p:cNvSpPr/>
            <p:nvPr/>
          </p:nvSpPr>
          <p:spPr>
            <a:xfrm>
              <a:off x="8620769" y="639586"/>
              <a:ext cx="640686" cy="136629"/>
            </a:xfrm>
            <a:custGeom>
              <a:avLst/>
              <a:gdLst/>
              <a:ahLst/>
              <a:cxnLst/>
              <a:rect l="l" t="t" r="r" b="b"/>
              <a:pathLst>
                <a:path w="14682" h="3131" extrusionOk="0">
                  <a:moveTo>
                    <a:pt x="426" y="0"/>
                  </a:moveTo>
                  <a:lnTo>
                    <a:pt x="0" y="395"/>
                  </a:lnTo>
                  <a:lnTo>
                    <a:pt x="2736" y="3131"/>
                  </a:lnTo>
                  <a:lnTo>
                    <a:pt x="14681" y="3131"/>
                  </a:lnTo>
                  <a:lnTo>
                    <a:pt x="14681" y="2553"/>
                  </a:lnTo>
                  <a:lnTo>
                    <a:pt x="2979" y="2553"/>
                  </a:lnTo>
                  <a:lnTo>
                    <a:pt x="42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13"/>
            <p:cNvSpPr/>
            <p:nvPr/>
          </p:nvSpPr>
          <p:spPr>
            <a:xfrm>
              <a:off x="8631373" y="1056062"/>
              <a:ext cx="630082" cy="127378"/>
            </a:xfrm>
            <a:custGeom>
              <a:avLst/>
              <a:gdLst/>
              <a:ahLst/>
              <a:cxnLst/>
              <a:rect l="l" t="t" r="r" b="b"/>
              <a:pathLst>
                <a:path w="14439" h="2919" extrusionOk="0">
                  <a:moveTo>
                    <a:pt x="2493" y="0"/>
                  </a:moveTo>
                  <a:lnTo>
                    <a:pt x="0" y="2493"/>
                  </a:lnTo>
                  <a:lnTo>
                    <a:pt x="395" y="2918"/>
                  </a:lnTo>
                  <a:lnTo>
                    <a:pt x="2736" y="578"/>
                  </a:lnTo>
                  <a:lnTo>
                    <a:pt x="14438" y="578"/>
                  </a:lnTo>
                  <a:lnTo>
                    <a:pt x="1443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2">
  <p:cSld name="CUSTOM_1">
    <p:spTree>
      <p:nvGrpSpPr>
        <p:cNvPr id="1" name="Shape 506"/>
        <p:cNvGrpSpPr/>
        <p:nvPr/>
      </p:nvGrpSpPr>
      <p:grpSpPr>
        <a:xfrm>
          <a:off x="0" y="0"/>
          <a:ext cx="0" cy="0"/>
          <a:chOff x="0" y="0"/>
          <a:chExt cx="0" cy="0"/>
        </a:xfrm>
      </p:grpSpPr>
      <p:sp>
        <p:nvSpPr>
          <p:cNvPr id="507" name="Google Shape;507;p19"/>
          <p:cNvSpPr txBox="1">
            <a:spLocks noGrp="1"/>
          </p:cNvSpPr>
          <p:nvPr>
            <p:ph type="title"/>
          </p:nvPr>
        </p:nvSpPr>
        <p:spPr>
          <a:xfrm>
            <a:off x="713325" y="539700"/>
            <a:ext cx="3524700" cy="477900"/>
          </a:xfrm>
          <a:prstGeom prst="rect">
            <a:avLst/>
          </a:prstGeom>
        </p:spPr>
        <p:txBody>
          <a:bodyPr spcFirstLastPara="1" wrap="square" lIns="91425" tIns="91425" rIns="91425" bIns="91425" anchor="ctr" anchorCtr="0">
            <a:noAutofit/>
          </a:bodyPr>
          <a:lstStyle>
            <a:lvl1pPr lvl="0"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endParaRPr/>
          </a:p>
        </p:txBody>
      </p:sp>
      <p:grpSp>
        <p:nvGrpSpPr>
          <p:cNvPr id="508" name="Google Shape;508;p19"/>
          <p:cNvGrpSpPr/>
          <p:nvPr/>
        </p:nvGrpSpPr>
        <p:grpSpPr>
          <a:xfrm>
            <a:off x="6521425" y="-33816"/>
            <a:ext cx="2852632" cy="755873"/>
            <a:chOff x="6521425" y="153500"/>
            <a:chExt cx="2852632" cy="755873"/>
          </a:xfrm>
        </p:grpSpPr>
        <p:grpSp>
          <p:nvGrpSpPr>
            <p:cNvPr id="509" name="Google Shape;509;p19"/>
            <p:cNvGrpSpPr/>
            <p:nvPr/>
          </p:nvGrpSpPr>
          <p:grpSpPr>
            <a:xfrm>
              <a:off x="6521425" y="153500"/>
              <a:ext cx="2257381" cy="391400"/>
              <a:chOff x="6521425" y="153500"/>
              <a:chExt cx="2257381" cy="391400"/>
            </a:xfrm>
          </p:grpSpPr>
          <p:sp>
            <p:nvSpPr>
              <p:cNvPr id="510" name="Google Shape;510;p19"/>
              <p:cNvSpPr/>
              <p:nvPr/>
            </p:nvSpPr>
            <p:spPr>
              <a:xfrm>
                <a:off x="6623375" y="153500"/>
                <a:ext cx="2155431" cy="342293"/>
              </a:xfrm>
              <a:custGeom>
                <a:avLst/>
                <a:gdLst/>
                <a:ahLst/>
                <a:cxnLst/>
                <a:rect l="l" t="t" r="r" b="b"/>
                <a:pathLst>
                  <a:path w="49394" h="7844" extrusionOk="0">
                    <a:moveTo>
                      <a:pt x="41551" y="1"/>
                    </a:moveTo>
                    <a:lnTo>
                      <a:pt x="41369" y="31"/>
                    </a:lnTo>
                    <a:lnTo>
                      <a:pt x="34104" y="7235"/>
                    </a:lnTo>
                    <a:lnTo>
                      <a:pt x="0" y="7235"/>
                    </a:lnTo>
                    <a:lnTo>
                      <a:pt x="0" y="7843"/>
                    </a:lnTo>
                    <a:lnTo>
                      <a:pt x="34287" y="7843"/>
                    </a:lnTo>
                    <a:lnTo>
                      <a:pt x="34347" y="7813"/>
                    </a:lnTo>
                    <a:cubicBezTo>
                      <a:pt x="34378" y="7813"/>
                      <a:pt x="34439" y="7782"/>
                      <a:pt x="34469" y="7721"/>
                    </a:cubicBezTo>
                    <a:lnTo>
                      <a:pt x="41642" y="578"/>
                    </a:lnTo>
                    <a:lnTo>
                      <a:pt x="49393" y="578"/>
                    </a:lnTo>
                    <a:lnTo>
                      <a:pt x="4939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19"/>
              <p:cNvSpPr/>
              <p:nvPr/>
            </p:nvSpPr>
            <p:spPr>
              <a:xfrm>
                <a:off x="6521425" y="427100"/>
                <a:ext cx="118575" cy="117800"/>
              </a:xfrm>
              <a:custGeom>
                <a:avLst/>
                <a:gdLst/>
                <a:ahLst/>
                <a:cxnLst/>
                <a:rect l="l" t="t" r="r" b="b"/>
                <a:pathLst>
                  <a:path w="4743" h="4712" fill="none" extrusionOk="0">
                    <a:moveTo>
                      <a:pt x="1" y="2007"/>
                    </a:moveTo>
                    <a:cubicBezTo>
                      <a:pt x="1" y="3830"/>
                      <a:pt x="2189" y="4712"/>
                      <a:pt x="3466" y="3466"/>
                    </a:cubicBezTo>
                    <a:cubicBezTo>
                      <a:pt x="4742" y="2189"/>
                      <a:pt x="3830" y="1"/>
                      <a:pt x="2037" y="1"/>
                    </a:cubicBezTo>
                    <a:cubicBezTo>
                      <a:pt x="912" y="1"/>
                      <a:pt x="1" y="912"/>
                      <a:pt x="1" y="200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2" name="Google Shape;512;p19"/>
            <p:cNvGrpSpPr/>
            <p:nvPr/>
          </p:nvGrpSpPr>
          <p:grpSpPr>
            <a:xfrm>
              <a:off x="6826225" y="326868"/>
              <a:ext cx="2547832" cy="405548"/>
              <a:chOff x="6826225" y="344423"/>
              <a:chExt cx="2547832" cy="405548"/>
            </a:xfrm>
          </p:grpSpPr>
          <p:sp>
            <p:nvSpPr>
              <p:cNvPr id="513" name="Google Shape;513;p19"/>
              <p:cNvSpPr/>
              <p:nvPr/>
            </p:nvSpPr>
            <p:spPr>
              <a:xfrm>
                <a:off x="6928175" y="344423"/>
                <a:ext cx="2445882" cy="350889"/>
              </a:xfrm>
              <a:custGeom>
                <a:avLst/>
                <a:gdLst/>
                <a:ahLst/>
                <a:cxnLst/>
                <a:rect l="l" t="t" r="r" b="b"/>
                <a:pathLst>
                  <a:path w="56050" h="8041" extrusionOk="0">
                    <a:moveTo>
                      <a:pt x="43369" y="1"/>
                    </a:moveTo>
                    <a:cubicBezTo>
                      <a:pt x="43113" y="1"/>
                      <a:pt x="42857" y="119"/>
                      <a:pt x="42706" y="320"/>
                    </a:cubicBezTo>
                    <a:lnTo>
                      <a:pt x="35837" y="7190"/>
                    </a:lnTo>
                    <a:cubicBezTo>
                      <a:pt x="35776" y="7220"/>
                      <a:pt x="35746" y="7281"/>
                      <a:pt x="35685" y="7342"/>
                    </a:cubicBezTo>
                    <a:cubicBezTo>
                      <a:pt x="35654" y="7372"/>
                      <a:pt x="35624" y="7403"/>
                      <a:pt x="35594" y="7433"/>
                    </a:cubicBezTo>
                    <a:lnTo>
                      <a:pt x="0" y="7433"/>
                    </a:lnTo>
                    <a:lnTo>
                      <a:pt x="0" y="8041"/>
                    </a:lnTo>
                    <a:lnTo>
                      <a:pt x="35624" y="8041"/>
                    </a:lnTo>
                    <a:cubicBezTo>
                      <a:pt x="35806" y="8041"/>
                      <a:pt x="35989" y="7919"/>
                      <a:pt x="36141" y="7767"/>
                    </a:cubicBezTo>
                    <a:cubicBezTo>
                      <a:pt x="36171" y="7706"/>
                      <a:pt x="36202" y="7676"/>
                      <a:pt x="36232" y="7646"/>
                    </a:cubicBezTo>
                    <a:lnTo>
                      <a:pt x="43162" y="715"/>
                    </a:lnTo>
                    <a:lnTo>
                      <a:pt x="43193" y="655"/>
                    </a:lnTo>
                    <a:cubicBezTo>
                      <a:pt x="43223" y="594"/>
                      <a:pt x="43253" y="594"/>
                      <a:pt x="43497" y="594"/>
                    </a:cubicBezTo>
                    <a:lnTo>
                      <a:pt x="56050" y="594"/>
                    </a:lnTo>
                    <a:lnTo>
                      <a:pt x="56050" y="16"/>
                    </a:lnTo>
                    <a:lnTo>
                      <a:pt x="43527" y="16"/>
                    </a:lnTo>
                    <a:cubicBezTo>
                      <a:pt x="43475" y="6"/>
                      <a:pt x="43422" y="1"/>
                      <a:pt x="433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19"/>
              <p:cNvSpPr/>
              <p:nvPr/>
            </p:nvSpPr>
            <p:spPr>
              <a:xfrm>
                <a:off x="6826225" y="632170"/>
                <a:ext cx="118575" cy="117800"/>
              </a:xfrm>
              <a:custGeom>
                <a:avLst/>
                <a:gdLst/>
                <a:ahLst/>
                <a:cxnLst/>
                <a:rect l="l" t="t" r="r" b="b"/>
                <a:pathLst>
                  <a:path w="4743" h="4712" fill="none" extrusionOk="0">
                    <a:moveTo>
                      <a:pt x="1" y="2007"/>
                    </a:moveTo>
                    <a:cubicBezTo>
                      <a:pt x="1" y="3830"/>
                      <a:pt x="2189" y="4712"/>
                      <a:pt x="3466" y="3466"/>
                    </a:cubicBezTo>
                    <a:cubicBezTo>
                      <a:pt x="4742" y="2189"/>
                      <a:pt x="3830" y="1"/>
                      <a:pt x="2037" y="1"/>
                    </a:cubicBezTo>
                    <a:cubicBezTo>
                      <a:pt x="912" y="1"/>
                      <a:pt x="1" y="912"/>
                      <a:pt x="1" y="2007"/>
                    </a:cubicBezTo>
                    <a:close/>
                  </a:path>
                </a:pathLst>
              </a:custGeom>
              <a:solidFill>
                <a:schemeClr val="accent2"/>
              </a:solid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5" name="Google Shape;515;p19"/>
            <p:cNvSpPr/>
            <p:nvPr/>
          </p:nvSpPr>
          <p:spPr>
            <a:xfrm>
              <a:off x="6775775" y="828445"/>
              <a:ext cx="2424560" cy="26575"/>
            </a:xfrm>
            <a:custGeom>
              <a:avLst/>
              <a:gdLst/>
              <a:ahLst/>
              <a:cxnLst/>
              <a:rect l="l" t="t" r="r" b="b"/>
              <a:pathLst>
                <a:path w="39150" h="609" extrusionOk="0">
                  <a:moveTo>
                    <a:pt x="0" y="0"/>
                  </a:moveTo>
                  <a:lnTo>
                    <a:pt x="0" y="608"/>
                  </a:lnTo>
                  <a:lnTo>
                    <a:pt x="39150" y="608"/>
                  </a:lnTo>
                  <a:lnTo>
                    <a:pt x="391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19"/>
            <p:cNvSpPr/>
            <p:nvPr/>
          </p:nvSpPr>
          <p:spPr>
            <a:xfrm>
              <a:off x="6673825" y="791573"/>
              <a:ext cx="118575" cy="117800"/>
            </a:xfrm>
            <a:custGeom>
              <a:avLst/>
              <a:gdLst/>
              <a:ahLst/>
              <a:cxnLst/>
              <a:rect l="l" t="t" r="r" b="b"/>
              <a:pathLst>
                <a:path w="4743" h="4712" fill="none" extrusionOk="0">
                  <a:moveTo>
                    <a:pt x="1" y="2007"/>
                  </a:moveTo>
                  <a:cubicBezTo>
                    <a:pt x="1" y="3830"/>
                    <a:pt x="2189" y="4712"/>
                    <a:pt x="3466" y="3466"/>
                  </a:cubicBezTo>
                  <a:cubicBezTo>
                    <a:pt x="4742" y="2189"/>
                    <a:pt x="3830" y="1"/>
                    <a:pt x="2037" y="1"/>
                  </a:cubicBezTo>
                  <a:cubicBezTo>
                    <a:pt x="912" y="1"/>
                    <a:pt x="1" y="912"/>
                    <a:pt x="1" y="200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746"/>
        <p:cNvGrpSpPr/>
        <p:nvPr/>
      </p:nvGrpSpPr>
      <p:grpSpPr>
        <a:xfrm>
          <a:off x="0" y="0"/>
          <a:ext cx="0" cy="0"/>
          <a:chOff x="0" y="0"/>
          <a:chExt cx="0" cy="0"/>
        </a:xfrm>
      </p:grpSpPr>
      <p:grpSp>
        <p:nvGrpSpPr>
          <p:cNvPr id="747" name="Google Shape;747;p28"/>
          <p:cNvGrpSpPr/>
          <p:nvPr/>
        </p:nvGrpSpPr>
        <p:grpSpPr>
          <a:xfrm rot="10800000">
            <a:off x="7021" y="-639006"/>
            <a:ext cx="1623175" cy="1972650"/>
            <a:chOff x="4193384" y="4053542"/>
            <a:chExt cx="1623175" cy="1972650"/>
          </a:xfrm>
        </p:grpSpPr>
        <p:grpSp>
          <p:nvGrpSpPr>
            <p:cNvPr id="748" name="Google Shape;748;p28"/>
            <p:cNvGrpSpPr/>
            <p:nvPr/>
          </p:nvGrpSpPr>
          <p:grpSpPr>
            <a:xfrm rot="10800000" flipH="1">
              <a:off x="4193384" y="4947892"/>
              <a:ext cx="920275" cy="1078300"/>
              <a:chOff x="4679675" y="-1053325"/>
              <a:chExt cx="920275" cy="1078300"/>
            </a:xfrm>
          </p:grpSpPr>
          <p:sp>
            <p:nvSpPr>
              <p:cNvPr id="749" name="Google Shape;749;p28"/>
              <p:cNvSpPr/>
              <p:nvPr/>
            </p:nvSpPr>
            <p:spPr>
              <a:xfrm>
                <a:off x="4783025" y="-10533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28"/>
              <p:cNvSpPr/>
              <p:nvPr/>
            </p:nvSpPr>
            <p:spPr>
              <a:xfrm>
                <a:off x="4679675" y="-936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1" name="Google Shape;751;p28"/>
            <p:cNvGrpSpPr/>
            <p:nvPr/>
          </p:nvGrpSpPr>
          <p:grpSpPr>
            <a:xfrm rot="10800000" flipH="1">
              <a:off x="4687334" y="4053542"/>
              <a:ext cx="1129225" cy="1439250"/>
              <a:chOff x="5173625" y="-443725"/>
              <a:chExt cx="1129225" cy="1439250"/>
            </a:xfrm>
          </p:grpSpPr>
          <p:sp>
            <p:nvSpPr>
              <p:cNvPr id="752" name="Google Shape;752;p28"/>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28"/>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54" name="Google Shape;754;p28"/>
          <p:cNvGrpSpPr/>
          <p:nvPr/>
        </p:nvGrpSpPr>
        <p:grpSpPr>
          <a:xfrm>
            <a:off x="-1256133" y="867643"/>
            <a:ext cx="2014791" cy="473128"/>
            <a:chOff x="-35118" y="4342063"/>
            <a:chExt cx="2014791" cy="473128"/>
          </a:xfrm>
        </p:grpSpPr>
        <p:sp>
          <p:nvSpPr>
            <p:cNvPr id="755" name="Google Shape;755;p28"/>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28"/>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7" name="Google Shape;757;p28"/>
          <p:cNvGrpSpPr/>
          <p:nvPr/>
        </p:nvGrpSpPr>
        <p:grpSpPr>
          <a:xfrm>
            <a:off x="-1179939" y="1195668"/>
            <a:ext cx="2014791" cy="473128"/>
            <a:chOff x="-35118" y="4342063"/>
            <a:chExt cx="2014791" cy="473128"/>
          </a:xfrm>
        </p:grpSpPr>
        <p:sp>
          <p:nvSpPr>
            <p:cNvPr id="758" name="Google Shape;758;p28"/>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28"/>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0" name="Google Shape;760;p28"/>
          <p:cNvGrpSpPr/>
          <p:nvPr/>
        </p:nvGrpSpPr>
        <p:grpSpPr>
          <a:xfrm rot="10800000" flipH="1">
            <a:off x="39853" y="-260807"/>
            <a:ext cx="2014791" cy="473128"/>
            <a:chOff x="-35118" y="4342063"/>
            <a:chExt cx="2014791" cy="473128"/>
          </a:xfrm>
        </p:grpSpPr>
        <p:sp>
          <p:nvSpPr>
            <p:cNvPr id="761" name="Google Shape;761;p28"/>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28"/>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3" name="Google Shape;763;p28"/>
          <p:cNvGrpSpPr/>
          <p:nvPr/>
        </p:nvGrpSpPr>
        <p:grpSpPr>
          <a:xfrm rot="10800000">
            <a:off x="7755996" y="4031858"/>
            <a:ext cx="1129225" cy="1439250"/>
            <a:chOff x="5173625" y="-443725"/>
            <a:chExt cx="1129225" cy="1439250"/>
          </a:xfrm>
        </p:grpSpPr>
        <p:sp>
          <p:nvSpPr>
            <p:cNvPr id="764" name="Google Shape;764;p28"/>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28"/>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6" name="Google Shape;766;p28"/>
          <p:cNvGrpSpPr/>
          <p:nvPr/>
        </p:nvGrpSpPr>
        <p:grpSpPr>
          <a:xfrm rot="10800000" flipH="1">
            <a:off x="7506654" y="4534879"/>
            <a:ext cx="920275" cy="1078300"/>
            <a:chOff x="4679675" y="-443725"/>
            <a:chExt cx="920275" cy="1078300"/>
          </a:xfrm>
        </p:grpSpPr>
        <p:sp>
          <p:nvSpPr>
            <p:cNvPr id="767" name="Google Shape;767;p28"/>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28"/>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9" name="Google Shape;769;p28"/>
          <p:cNvGrpSpPr/>
          <p:nvPr/>
        </p:nvGrpSpPr>
        <p:grpSpPr>
          <a:xfrm rot="10800000">
            <a:off x="7953846" y="4266083"/>
            <a:ext cx="1129225" cy="1439250"/>
            <a:chOff x="5173625" y="-443725"/>
            <a:chExt cx="1129225" cy="1439250"/>
          </a:xfrm>
        </p:grpSpPr>
        <p:sp>
          <p:nvSpPr>
            <p:cNvPr id="770" name="Google Shape;770;p28"/>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28"/>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772"/>
        <p:cNvGrpSpPr/>
        <p:nvPr/>
      </p:nvGrpSpPr>
      <p:grpSpPr>
        <a:xfrm>
          <a:off x="0" y="0"/>
          <a:ext cx="0" cy="0"/>
          <a:chOff x="0" y="0"/>
          <a:chExt cx="0" cy="0"/>
        </a:xfrm>
      </p:grpSpPr>
      <p:grpSp>
        <p:nvGrpSpPr>
          <p:cNvPr id="773" name="Google Shape;773;p29"/>
          <p:cNvGrpSpPr/>
          <p:nvPr/>
        </p:nvGrpSpPr>
        <p:grpSpPr>
          <a:xfrm rot="10800000">
            <a:off x="-483504" y="3973396"/>
            <a:ext cx="920275" cy="1078300"/>
            <a:chOff x="4679675" y="-1053325"/>
            <a:chExt cx="920275" cy="1078300"/>
          </a:xfrm>
        </p:grpSpPr>
        <p:sp>
          <p:nvSpPr>
            <p:cNvPr id="774" name="Google Shape;774;p29"/>
            <p:cNvSpPr/>
            <p:nvPr/>
          </p:nvSpPr>
          <p:spPr>
            <a:xfrm>
              <a:off x="4783025" y="-10533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29"/>
            <p:cNvSpPr/>
            <p:nvPr/>
          </p:nvSpPr>
          <p:spPr>
            <a:xfrm>
              <a:off x="4679675" y="-936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6" name="Google Shape;776;p29"/>
          <p:cNvGrpSpPr/>
          <p:nvPr/>
        </p:nvGrpSpPr>
        <p:grpSpPr>
          <a:xfrm rot="10800000">
            <a:off x="-364004" y="3564321"/>
            <a:ext cx="1129225" cy="1439250"/>
            <a:chOff x="5173625" y="-443725"/>
            <a:chExt cx="1129225" cy="1439250"/>
          </a:xfrm>
        </p:grpSpPr>
        <p:sp>
          <p:nvSpPr>
            <p:cNvPr id="777" name="Google Shape;777;p29"/>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29"/>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9" name="Google Shape;779;p29"/>
          <p:cNvGrpSpPr/>
          <p:nvPr/>
        </p:nvGrpSpPr>
        <p:grpSpPr>
          <a:xfrm rot="10800000" flipH="1">
            <a:off x="-351289" y="128490"/>
            <a:ext cx="2014791" cy="473128"/>
            <a:chOff x="-35118" y="4342063"/>
            <a:chExt cx="2014791" cy="473128"/>
          </a:xfrm>
        </p:grpSpPr>
        <p:sp>
          <p:nvSpPr>
            <p:cNvPr id="780" name="Google Shape;780;p29"/>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29"/>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2" name="Google Shape;782;p29"/>
          <p:cNvGrpSpPr/>
          <p:nvPr/>
        </p:nvGrpSpPr>
        <p:grpSpPr>
          <a:xfrm rot="10800000" flipH="1">
            <a:off x="-407289" y="4585092"/>
            <a:ext cx="2014791" cy="473128"/>
            <a:chOff x="-35118" y="4342063"/>
            <a:chExt cx="2014791" cy="473128"/>
          </a:xfrm>
        </p:grpSpPr>
        <p:sp>
          <p:nvSpPr>
            <p:cNvPr id="783" name="Google Shape;783;p29"/>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29"/>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5" name="Google Shape;785;p29"/>
          <p:cNvGrpSpPr/>
          <p:nvPr/>
        </p:nvGrpSpPr>
        <p:grpSpPr>
          <a:xfrm>
            <a:off x="-407297" y="4545227"/>
            <a:ext cx="2014791" cy="473128"/>
            <a:chOff x="-35118" y="4342063"/>
            <a:chExt cx="2014791" cy="473128"/>
          </a:xfrm>
        </p:grpSpPr>
        <p:sp>
          <p:nvSpPr>
            <p:cNvPr id="786" name="Google Shape;786;p29"/>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29"/>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8" name="Google Shape;788;p29"/>
          <p:cNvGrpSpPr/>
          <p:nvPr/>
        </p:nvGrpSpPr>
        <p:grpSpPr>
          <a:xfrm flipH="1">
            <a:off x="7755996" y="-324096"/>
            <a:ext cx="1129225" cy="1439250"/>
            <a:chOff x="5173625" y="-443725"/>
            <a:chExt cx="1129225" cy="1439250"/>
          </a:xfrm>
        </p:grpSpPr>
        <p:sp>
          <p:nvSpPr>
            <p:cNvPr id="789" name="Google Shape;789;p29"/>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29"/>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1" name="Google Shape;791;p29"/>
          <p:cNvGrpSpPr/>
          <p:nvPr/>
        </p:nvGrpSpPr>
        <p:grpSpPr>
          <a:xfrm>
            <a:off x="7506654" y="-466167"/>
            <a:ext cx="920275" cy="1078300"/>
            <a:chOff x="4679675" y="-443725"/>
            <a:chExt cx="920275" cy="1078300"/>
          </a:xfrm>
        </p:grpSpPr>
        <p:sp>
          <p:nvSpPr>
            <p:cNvPr id="792" name="Google Shape;792;p29"/>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29"/>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4" name="Google Shape;794;p29"/>
          <p:cNvGrpSpPr/>
          <p:nvPr/>
        </p:nvGrpSpPr>
        <p:grpSpPr>
          <a:xfrm flipH="1">
            <a:off x="7953846" y="-558321"/>
            <a:ext cx="1129225" cy="1439250"/>
            <a:chOff x="5173625" y="-443725"/>
            <a:chExt cx="1129225" cy="1439250"/>
          </a:xfrm>
        </p:grpSpPr>
        <p:sp>
          <p:nvSpPr>
            <p:cNvPr id="795" name="Google Shape;795;p29"/>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29"/>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7" name="Google Shape;797;p29"/>
          <p:cNvGrpSpPr/>
          <p:nvPr/>
        </p:nvGrpSpPr>
        <p:grpSpPr>
          <a:xfrm rot="10800000" flipH="1">
            <a:off x="-198889" y="-100110"/>
            <a:ext cx="2014791" cy="473128"/>
            <a:chOff x="-35118" y="4342063"/>
            <a:chExt cx="2014791" cy="473128"/>
          </a:xfrm>
        </p:grpSpPr>
        <p:sp>
          <p:nvSpPr>
            <p:cNvPr id="798" name="Google Shape;798;p29"/>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29"/>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chemeClr val="lt1"/>
            </a:gs>
            <a:gs pos="100000">
              <a:schemeClr val="lt2"/>
            </a:gs>
          </a:gsLst>
          <a:lin ang="5400012"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325" y="539700"/>
            <a:ext cx="7717500" cy="5727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700"/>
              <a:buFont typeface="Montserrat"/>
              <a:buNone/>
              <a:defRPr sz="2700" b="1">
                <a:solidFill>
                  <a:schemeClr val="dk1"/>
                </a:solidFill>
                <a:latin typeface="Montserrat"/>
                <a:ea typeface="Montserrat"/>
                <a:cs typeface="Montserrat"/>
                <a:sym typeface="Montserrat"/>
              </a:defRPr>
            </a:lvl1pPr>
            <a:lvl2pPr lvl="1" rtl="0">
              <a:lnSpc>
                <a:spcPct val="100000"/>
              </a:lnSpc>
              <a:spcBef>
                <a:spcPts val="0"/>
              </a:spcBef>
              <a:spcAft>
                <a:spcPts val="0"/>
              </a:spcAft>
              <a:buClr>
                <a:schemeClr val="dk1"/>
              </a:buClr>
              <a:buSzPts val="2500"/>
              <a:buFont typeface="Montserrat"/>
              <a:buNone/>
              <a:defRPr sz="2500" b="1">
                <a:solidFill>
                  <a:schemeClr val="dk1"/>
                </a:solidFill>
                <a:latin typeface="Montserrat"/>
                <a:ea typeface="Montserrat"/>
                <a:cs typeface="Montserrat"/>
                <a:sym typeface="Montserrat"/>
              </a:defRPr>
            </a:lvl2pPr>
            <a:lvl3pPr lvl="2" rtl="0">
              <a:lnSpc>
                <a:spcPct val="100000"/>
              </a:lnSpc>
              <a:spcBef>
                <a:spcPts val="0"/>
              </a:spcBef>
              <a:spcAft>
                <a:spcPts val="0"/>
              </a:spcAft>
              <a:buClr>
                <a:schemeClr val="dk1"/>
              </a:buClr>
              <a:buSzPts val="2500"/>
              <a:buFont typeface="Montserrat"/>
              <a:buNone/>
              <a:defRPr sz="2500" b="1">
                <a:solidFill>
                  <a:schemeClr val="dk1"/>
                </a:solidFill>
                <a:latin typeface="Montserrat"/>
                <a:ea typeface="Montserrat"/>
                <a:cs typeface="Montserrat"/>
                <a:sym typeface="Montserrat"/>
              </a:defRPr>
            </a:lvl3pPr>
            <a:lvl4pPr lvl="3" rtl="0">
              <a:lnSpc>
                <a:spcPct val="100000"/>
              </a:lnSpc>
              <a:spcBef>
                <a:spcPts val="0"/>
              </a:spcBef>
              <a:spcAft>
                <a:spcPts val="0"/>
              </a:spcAft>
              <a:buClr>
                <a:schemeClr val="dk1"/>
              </a:buClr>
              <a:buSzPts val="2500"/>
              <a:buFont typeface="Montserrat"/>
              <a:buNone/>
              <a:defRPr sz="2500" b="1">
                <a:solidFill>
                  <a:schemeClr val="dk1"/>
                </a:solidFill>
                <a:latin typeface="Montserrat"/>
                <a:ea typeface="Montserrat"/>
                <a:cs typeface="Montserrat"/>
                <a:sym typeface="Montserrat"/>
              </a:defRPr>
            </a:lvl4pPr>
            <a:lvl5pPr lvl="4" rtl="0">
              <a:lnSpc>
                <a:spcPct val="100000"/>
              </a:lnSpc>
              <a:spcBef>
                <a:spcPts val="0"/>
              </a:spcBef>
              <a:spcAft>
                <a:spcPts val="0"/>
              </a:spcAft>
              <a:buClr>
                <a:schemeClr val="dk1"/>
              </a:buClr>
              <a:buSzPts val="2500"/>
              <a:buFont typeface="Montserrat"/>
              <a:buNone/>
              <a:defRPr sz="2500" b="1">
                <a:solidFill>
                  <a:schemeClr val="dk1"/>
                </a:solidFill>
                <a:latin typeface="Montserrat"/>
                <a:ea typeface="Montserrat"/>
                <a:cs typeface="Montserrat"/>
                <a:sym typeface="Montserrat"/>
              </a:defRPr>
            </a:lvl5pPr>
            <a:lvl6pPr lvl="5" rtl="0">
              <a:lnSpc>
                <a:spcPct val="100000"/>
              </a:lnSpc>
              <a:spcBef>
                <a:spcPts val="0"/>
              </a:spcBef>
              <a:spcAft>
                <a:spcPts val="0"/>
              </a:spcAft>
              <a:buClr>
                <a:schemeClr val="dk1"/>
              </a:buClr>
              <a:buSzPts val="2500"/>
              <a:buFont typeface="Montserrat"/>
              <a:buNone/>
              <a:defRPr sz="2500" b="1">
                <a:solidFill>
                  <a:schemeClr val="dk1"/>
                </a:solidFill>
                <a:latin typeface="Montserrat"/>
                <a:ea typeface="Montserrat"/>
                <a:cs typeface="Montserrat"/>
                <a:sym typeface="Montserrat"/>
              </a:defRPr>
            </a:lvl6pPr>
            <a:lvl7pPr lvl="6" rtl="0">
              <a:lnSpc>
                <a:spcPct val="100000"/>
              </a:lnSpc>
              <a:spcBef>
                <a:spcPts val="0"/>
              </a:spcBef>
              <a:spcAft>
                <a:spcPts val="0"/>
              </a:spcAft>
              <a:buClr>
                <a:schemeClr val="dk1"/>
              </a:buClr>
              <a:buSzPts val="2500"/>
              <a:buFont typeface="Montserrat"/>
              <a:buNone/>
              <a:defRPr sz="2500" b="1">
                <a:solidFill>
                  <a:schemeClr val="dk1"/>
                </a:solidFill>
                <a:latin typeface="Montserrat"/>
                <a:ea typeface="Montserrat"/>
                <a:cs typeface="Montserrat"/>
                <a:sym typeface="Montserrat"/>
              </a:defRPr>
            </a:lvl7pPr>
            <a:lvl8pPr lvl="7" rtl="0">
              <a:lnSpc>
                <a:spcPct val="100000"/>
              </a:lnSpc>
              <a:spcBef>
                <a:spcPts val="0"/>
              </a:spcBef>
              <a:spcAft>
                <a:spcPts val="0"/>
              </a:spcAft>
              <a:buClr>
                <a:schemeClr val="dk1"/>
              </a:buClr>
              <a:buSzPts val="2500"/>
              <a:buFont typeface="Montserrat"/>
              <a:buNone/>
              <a:defRPr sz="2500" b="1">
                <a:solidFill>
                  <a:schemeClr val="dk1"/>
                </a:solidFill>
                <a:latin typeface="Montserrat"/>
                <a:ea typeface="Montserrat"/>
                <a:cs typeface="Montserrat"/>
                <a:sym typeface="Montserrat"/>
              </a:defRPr>
            </a:lvl8pPr>
            <a:lvl9pPr lvl="8" rtl="0">
              <a:lnSpc>
                <a:spcPct val="100000"/>
              </a:lnSpc>
              <a:spcBef>
                <a:spcPts val="0"/>
              </a:spcBef>
              <a:spcAft>
                <a:spcPts val="0"/>
              </a:spcAft>
              <a:buClr>
                <a:schemeClr val="dk1"/>
              </a:buClr>
              <a:buSzPts val="2500"/>
              <a:buFont typeface="Montserrat"/>
              <a:buNone/>
              <a:defRPr sz="2500" b="1">
                <a:solidFill>
                  <a:schemeClr val="dk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713325" y="1152475"/>
            <a:ext cx="7717500" cy="3451200"/>
          </a:xfrm>
          <a:prstGeom prst="rect">
            <a:avLst/>
          </a:prstGeom>
          <a:noFill/>
          <a:ln>
            <a:noFill/>
          </a:ln>
        </p:spPr>
        <p:txBody>
          <a:bodyPr spcFirstLastPara="1" wrap="square" lIns="91425" tIns="91425" rIns="91425" bIns="91425" anchor="ctr" anchorCtr="0">
            <a:noAutofit/>
          </a:bodyPr>
          <a:lstStyle>
            <a:lvl1pPr marL="457200" lvl="0" indent="-317500">
              <a:lnSpc>
                <a:spcPct val="100000"/>
              </a:lnSpc>
              <a:spcBef>
                <a:spcPts val="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1pPr>
            <a:lvl2pPr marL="914400" lvl="1"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2pPr>
            <a:lvl3pPr marL="1371600" lvl="2"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3pPr>
            <a:lvl4pPr marL="1828800" lvl="3"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4pPr>
            <a:lvl5pPr marL="2286000" lvl="4"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5pPr>
            <a:lvl6pPr marL="2743200" lvl="5"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6pPr>
            <a:lvl7pPr marL="3200400" lvl="6"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7pPr>
            <a:lvl8pPr marL="3657600" lvl="7"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8pPr>
            <a:lvl9pPr marL="4114800" lvl="8" indent="-317500">
              <a:lnSpc>
                <a:spcPct val="100000"/>
              </a:lnSpc>
              <a:spcBef>
                <a:spcPts val="1600"/>
              </a:spcBef>
              <a:spcAft>
                <a:spcPts val="160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8" r:id="rId5"/>
    <p:sldLayoutId id="2147483659" r:id="rId6"/>
    <p:sldLayoutId id="2147483665" r:id="rId7"/>
    <p:sldLayoutId id="2147483674" r:id="rId8"/>
    <p:sldLayoutId id="2147483675" r:id="rId9"/>
    <p:sldLayoutId id="2147483676"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3"/>
        <p:cNvGrpSpPr/>
        <p:nvPr/>
      </p:nvGrpSpPr>
      <p:grpSpPr>
        <a:xfrm>
          <a:off x="0" y="0"/>
          <a:ext cx="0" cy="0"/>
          <a:chOff x="0" y="0"/>
          <a:chExt cx="0" cy="0"/>
        </a:xfrm>
      </p:grpSpPr>
      <p:sp>
        <p:nvSpPr>
          <p:cNvPr id="864" name="Google Shape;864;p33"/>
          <p:cNvSpPr txBox="1">
            <a:spLocks noGrp="1"/>
          </p:cNvSpPr>
          <p:nvPr>
            <p:ph type="ctrTitle"/>
          </p:nvPr>
        </p:nvSpPr>
        <p:spPr>
          <a:xfrm>
            <a:off x="367086" y="580106"/>
            <a:ext cx="7562223" cy="186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600" dirty="0">
                <a:solidFill>
                  <a:schemeClr val="bg1"/>
                </a:solidFill>
                <a:highlight>
                  <a:srgbClr val="FFFF00"/>
                </a:highlight>
              </a:rPr>
              <a:t>Penggunaan Grup Facebook</a:t>
            </a:r>
            <a:br>
              <a:rPr lang="en" sz="3600" dirty="0">
                <a:solidFill>
                  <a:schemeClr val="bg1"/>
                </a:solidFill>
                <a:highlight>
                  <a:srgbClr val="FFFF00"/>
                </a:highlight>
              </a:rPr>
            </a:br>
            <a:r>
              <a:rPr lang="en" sz="3600" dirty="0">
                <a:solidFill>
                  <a:schemeClr val="bg1"/>
                </a:solidFill>
                <a:highlight>
                  <a:srgbClr val="FFFF00"/>
                </a:highlight>
              </a:rPr>
              <a:t>Sebagai Sistem Manajemen </a:t>
            </a:r>
            <a:br>
              <a:rPr lang="en" sz="3600" dirty="0">
                <a:solidFill>
                  <a:schemeClr val="bg1"/>
                </a:solidFill>
                <a:highlight>
                  <a:srgbClr val="FFFF00"/>
                </a:highlight>
              </a:rPr>
            </a:br>
            <a:r>
              <a:rPr lang="en" sz="3600" dirty="0">
                <a:solidFill>
                  <a:schemeClr val="bg1"/>
                </a:solidFill>
                <a:highlight>
                  <a:srgbClr val="FFFF00"/>
                </a:highlight>
              </a:rPr>
              <a:t>Pembelajaran</a:t>
            </a:r>
            <a:endParaRPr sz="3600" dirty="0">
              <a:solidFill>
                <a:schemeClr val="bg1"/>
              </a:solidFill>
              <a:highlight>
                <a:srgbClr val="FFFF00"/>
              </a:highlight>
            </a:endParaRPr>
          </a:p>
        </p:txBody>
      </p:sp>
      <p:sp>
        <p:nvSpPr>
          <p:cNvPr id="865" name="Google Shape;865;p33"/>
          <p:cNvSpPr txBox="1">
            <a:spLocks noGrp="1"/>
          </p:cNvSpPr>
          <p:nvPr>
            <p:ph type="subTitle" idx="1"/>
          </p:nvPr>
        </p:nvSpPr>
        <p:spPr>
          <a:xfrm>
            <a:off x="2636912" y="2581231"/>
            <a:ext cx="5005500" cy="490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2500" dirty="0"/>
              <a:t>Oleh </a:t>
            </a:r>
            <a:r>
              <a:rPr lang="en-US" sz="2500" dirty="0" err="1"/>
              <a:t>Kelompok</a:t>
            </a:r>
            <a:r>
              <a:rPr lang="en-US" sz="2500" dirty="0"/>
              <a:t> 11:</a:t>
            </a:r>
            <a:endParaRPr sz="2500" dirty="0"/>
          </a:p>
        </p:txBody>
      </p:sp>
      <p:grpSp>
        <p:nvGrpSpPr>
          <p:cNvPr id="866" name="Google Shape;866;p33"/>
          <p:cNvGrpSpPr/>
          <p:nvPr/>
        </p:nvGrpSpPr>
        <p:grpSpPr>
          <a:xfrm>
            <a:off x="-85249" y="4056822"/>
            <a:ext cx="2074949" cy="962378"/>
            <a:chOff x="-85249" y="3960975"/>
            <a:chExt cx="2074949" cy="962378"/>
          </a:xfrm>
        </p:grpSpPr>
        <p:grpSp>
          <p:nvGrpSpPr>
            <p:cNvPr id="867" name="Google Shape;867;p33"/>
            <p:cNvGrpSpPr/>
            <p:nvPr/>
          </p:nvGrpSpPr>
          <p:grpSpPr>
            <a:xfrm>
              <a:off x="-44137" y="3960975"/>
              <a:ext cx="2033837" cy="459179"/>
              <a:chOff x="-101291" y="3971002"/>
              <a:chExt cx="2033837" cy="459179"/>
            </a:xfrm>
          </p:grpSpPr>
          <p:sp>
            <p:nvSpPr>
              <p:cNvPr id="868" name="Google Shape;868;p33"/>
              <p:cNvSpPr/>
              <p:nvPr/>
            </p:nvSpPr>
            <p:spPr>
              <a:xfrm rot="-5400000">
                <a:off x="646715" y="3256635"/>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33"/>
              <p:cNvSpPr/>
              <p:nvPr/>
            </p:nvSpPr>
            <p:spPr>
              <a:xfrm>
                <a:off x="1813971" y="397100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0" name="Google Shape;870;p33"/>
            <p:cNvGrpSpPr/>
            <p:nvPr/>
          </p:nvGrpSpPr>
          <p:grpSpPr>
            <a:xfrm>
              <a:off x="-85249" y="4203623"/>
              <a:ext cx="2014791" cy="469195"/>
              <a:chOff x="-35118" y="4163517"/>
              <a:chExt cx="2014791" cy="469195"/>
            </a:xfrm>
          </p:grpSpPr>
          <p:sp>
            <p:nvSpPr>
              <p:cNvPr id="871" name="Google Shape;871;p33"/>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33"/>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3" name="Google Shape;873;p33"/>
            <p:cNvGrpSpPr/>
            <p:nvPr/>
          </p:nvGrpSpPr>
          <p:grpSpPr>
            <a:xfrm>
              <a:off x="-85249" y="4454155"/>
              <a:ext cx="2014791" cy="469199"/>
              <a:chOff x="-35118" y="4345992"/>
              <a:chExt cx="2014791" cy="469199"/>
            </a:xfrm>
          </p:grpSpPr>
          <p:sp>
            <p:nvSpPr>
              <p:cNvPr id="874" name="Google Shape;874;p33"/>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33"/>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76" name="Google Shape;876;p33"/>
          <p:cNvGrpSpPr/>
          <p:nvPr/>
        </p:nvGrpSpPr>
        <p:grpSpPr>
          <a:xfrm>
            <a:off x="746475" y="-467301"/>
            <a:ext cx="2249325" cy="1657325"/>
            <a:chOff x="746475" y="-443725"/>
            <a:chExt cx="2249325" cy="1657325"/>
          </a:xfrm>
        </p:grpSpPr>
        <p:sp>
          <p:nvSpPr>
            <p:cNvPr id="877" name="Google Shape;877;p33"/>
            <p:cNvSpPr/>
            <p:nvPr/>
          </p:nvSpPr>
          <p:spPr>
            <a:xfrm>
              <a:off x="746475" y="-443725"/>
              <a:ext cx="2158875" cy="1560825"/>
            </a:xfrm>
            <a:custGeom>
              <a:avLst/>
              <a:gdLst/>
              <a:ahLst/>
              <a:cxnLst/>
              <a:rect l="l" t="t" r="r" b="b"/>
              <a:pathLst>
                <a:path w="86355" h="62433" fill="none" extrusionOk="0">
                  <a:moveTo>
                    <a:pt x="86355" y="62433"/>
                  </a:moveTo>
                  <a:lnTo>
                    <a:pt x="34621" y="14833"/>
                  </a:lnTo>
                  <a:lnTo>
                    <a:pt x="1" y="14833"/>
                  </a:lnTo>
                  <a:lnTo>
                    <a:pt x="1"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33"/>
            <p:cNvSpPr/>
            <p:nvPr/>
          </p:nvSpPr>
          <p:spPr>
            <a:xfrm>
              <a:off x="2877225" y="1095800"/>
              <a:ext cx="118575" cy="117800"/>
            </a:xfrm>
            <a:custGeom>
              <a:avLst/>
              <a:gdLst/>
              <a:ahLst/>
              <a:cxnLst/>
              <a:rect l="l" t="t" r="r" b="b"/>
              <a:pathLst>
                <a:path w="4743" h="4712" fill="none" extrusionOk="0">
                  <a:moveTo>
                    <a:pt x="4742" y="2007"/>
                  </a:moveTo>
                  <a:cubicBezTo>
                    <a:pt x="4742" y="3830"/>
                    <a:pt x="2554" y="4712"/>
                    <a:pt x="1277" y="3466"/>
                  </a:cubicBezTo>
                  <a:cubicBezTo>
                    <a:pt x="0" y="2189"/>
                    <a:pt x="912" y="0"/>
                    <a:pt x="2705" y="0"/>
                  </a:cubicBezTo>
                  <a:cubicBezTo>
                    <a:pt x="3830" y="0"/>
                    <a:pt x="4742" y="912"/>
                    <a:pt x="4742" y="200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9" name="Google Shape;879;p33"/>
          <p:cNvGrpSpPr/>
          <p:nvPr/>
        </p:nvGrpSpPr>
        <p:grpSpPr>
          <a:xfrm>
            <a:off x="4603700" y="-467301"/>
            <a:ext cx="2240950" cy="1657325"/>
            <a:chOff x="4603700" y="-443725"/>
            <a:chExt cx="2240950" cy="1657325"/>
          </a:xfrm>
        </p:grpSpPr>
        <p:sp>
          <p:nvSpPr>
            <p:cNvPr id="880" name="Google Shape;880;p33"/>
            <p:cNvSpPr/>
            <p:nvPr/>
          </p:nvSpPr>
          <p:spPr>
            <a:xfrm>
              <a:off x="4689575" y="-443725"/>
              <a:ext cx="2155075" cy="1560825"/>
            </a:xfrm>
            <a:custGeom>
              <a:avLst/>
              <a:gdLst/>
              <a:ahLst/>
              <a:cxnLst/>
              <a:rect l="l" t="t" r="r" b="b"/>
              <a:pathLst>
                <a:path w="86203" h="62433" fill="none" extrusionOk="0">
                  <a:moveTo>
                    <a:pt x="0" y="62433"/>
                  </a:moveTo>
                  <a:lnTo>
                    <a:pt x="51916" y="14833"/>
                  </a:lnTo>
                  <a:lnTo>
                    <a:pt x="86202" y="14833"/>
                  </a:lnTo>
                  <a:lnTo>
                    <a:pt x="86202"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33"/>
            <p:cNvSpPr/>
            <p:nvPr/>
          </p:nvSpPr>
          <p:spPr>
            <a:xfrm>
              <a:off x="4603700" y="1095800"/>
              <a:ext cx="117800" cy="117800"/>
            </a:xfrm>
            <a:custGeom>
              <a:avLst/>
              <a:gdLst/>
              <a:ahLst/>
              <a:cxnLst/>
              <a:rect l="l" t="t" r="r" b="b"/>
              <a:pathLst>
                <a:path w="4712" h="4712" fill="none" extrusionOk="0">
                  <a:moveTo>
                    <a:pt x="0" y="2007"/>
                  </a:moveTo>
                  <a:cubicBezTo>
                    <a:pt x="0" y="3830"/>
                    <a:pt x="2158" y="4712"/>
                    <a:pt x="3435" y="3466"/>
                  </a:cubicBezTo>
                  <a:cubicBezTo>
                    <a:pt x="4712" y="2189"/>
                    <a:pt x="3800" y="0"/>
                    <a:pt x="2006" y="0"/>
                  </a:cubicBezTo>
                  <a:cubicBezTo>
                    <a:pt x="882" y="0"/>
                    <a:pt x="0" y="912"/>
                    <a:pt x="0" y="200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2" name="Google Shape;882;p33"/>
          <p:cNvGrpSpPr/>
          <p:nvPr/>
        </p:nvGrpSpPr>
        <p:grpSpPr>
          <a:xfrm rot="-2700000">
            <a:off x="6338418" y="927413"/>
            <a:ext cx="3288742" cy="3288676"/>
            <a:chOff x="7037775" y="2589850"/>
            <a:chExt cx="2493825" cy="2493775"/>
          </a:xfrm>
        </p:grpSpPr>
        <p:grpSp>
          <p:nvGrpSpPr>
            <p:cNvPr id="883" name="Google Shape;883;p33"/>
            <p:cNvGrpSpPr/>
            <p:nvPr/>
          </p:nvGrpSpPr>
          <p:grpSpPr>
            <a:xfrm>
              <a:off x="7037775" y="3117000"/>
              <a:ext cx="1966625" cy="1966625"/>
              <a:chOff x="7037775" y="3117000"/>
              <a:chExt cx="1966625" cy="1966625"/>
            </a:xfrm>
          </p:grpSpPr>
          <p:sp>
            <p:nvSpPr>
              <p:cNvPr id="884" name="Google Shape;884;p33"/>
              <p:cNvSpPr/>
              <p:nvPr/>
            </p:nvSpPr>
            <p:spPr>
              <a:xfrm>
                <a:off x="7268000" y="3348775"/>
                <a:ext cx="1504625" cy="752300"/>
              </a:xfrm>
              <a:custGeom>
                <a:avLst/>
                <a:gdLst/>
                <a:ahLst/>
                <a:cxnLst/>
                <a:rect l="l" t="t" r="r" b="b"/>
                <a:pathLst>
                  <a:path w="60185" h="30092" fill="none" extrusionOk="0">
                    <a:moveTo>
                      <a:pt x="1" y="9727"/>
                    </a:moveTo>
                    <a:lnTo>
                      <a:pt x="11673" y="21368"/>
                    </a:lnTo>
                    <a:lnTo>
                      <a:pt x="22159" y="21368"/>
                    </a:lnTo>
                    <a:lnTo>
                      <a:pt x="30093" y="13435"/>
                    </a:lnTo>
                    <a:lnTo>
                      <a:pt x="30093" y="30092"/>
                    </a:lnTo>
                    <a:lnTo>
                      <a:pt x="6018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33"/>
              <p:cNvSpPr/>
              <p:nvPr/>
            </p:nvSpPr>
            <p:spPr>
              <a:xfrm>
                <a:off x="7883525" y="3511375"/>
                <a:ext cx="299425" cy="284225"/>
              </a:xfrm>
              <a:custGeom>
                <a:avLst/>
                <a:gdLst/>
                <a:ahLst/>
                <a:cxnLst/>
                <a:rect l="l" t="t" r="r" b="b"/>
                <a:pathLst>
                  <a:path w="11977" h="11369" fill="none" extrusionOk="0">
                    <a:moveTo>
                      <a:pt x="5472" y="6809"/>
                    </a:moveTo>
                    <a:lnTo>
                      <a:pt x="8511" y="11369"/>
                    </a:lnTo>
                    <a:cubicBezTo>
                      <a:pt x="11976" y="9089"/>
                      <a:pt x="11733" y="3952"/>
                      <a:pt x="8086" y="1976"/>
                    </a:cubicBezTo>
                    <a:cubicBezTo>
                      <a:pt x="4408" y="1"/>
                      <a:pt x="0" y="2676"/>
                      <a:pt x="0" y="6809"/>
                    </a:cubicBezTo>
                    <a:cubicBezTo>
                      <a:pt x="0" y="7204"/>
                      <a:pt x="31" y="7600"/>
                      <a:pt x="122" y="7964"/>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33"/>
              <p:cNvSpPr/>
              <p:nvPr/>
            </p:nvSpPr>
            <p:spPr>
              <a:xfrm>
                <a:off x="7529425" y="3857575"/>
                <a:ext cx="59750" cy="49600"/>
              </a:xfrm>
              <a:custGeom>
                <a:avLst/>
                <a:gdLst/>
                <a:ahLst/>
                <a:cxnLst/>
                <a:rect l="l" t="t" r="r" b="b"/>
                <a:pathLst>
                  <a:path w="2390" h="1984" extrusionOk="0">
                    <a:moveTo>
                      <a:pt x="1275" y="1"/>
                    </a:moveTo>
                    <a:cubicBezTo>
                      <a:pt x="1094" y="1"/>
                      <a:pt x="907" y="52"/>
                      <a:pt x="730" y="165"/>
                    </a:cubicBezTo>
                    <a:cubicBezTo>
                      <a:pt x="0" y="651"/>
                      <a:pt x="213" y="1776"/>
                      <a:pt x="1064" y="1958"/>
                    </a:cubicBezTo>
                    <a:cubicBezTo>
                      <a:pt x="1140" y="1975"/>
                      <a:pt x="1215" y="1983"/>
                      <a:pt x="1288" y="1983"/>
                    </a:cubicBezTo>
                    <a:cubicBezTo>
                      <a:pt x="1747" y="1983"/>
                      <a:pt x="2145" y="1670"/>
                      <a:pt x="2249" y="1199"/>
                    </a:cubicBezTo>
                    <a:cubicBezTo>
                      <a:pt x="2389" y="546"/>
                      <a:pt x="1868" y="1"/>
                      <a:pt x="12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33"/>
              <p:cNvSpPr/>
              <p:nvPr/>
            </p:nvSpPr>
            <p:spPr>
              <a:xfrm>
                <a:off x="7791575" y="3857575"/>
                <a:ext cx="60525" cy="49600"/>
              </a:xfrm>
              <a:custGeom>
                <a:avLst/>
                <a:gdLst/>
                <a:ahLst/>
                <a:cxnLst/>
                <a:rect l="l" t="t" r="r" b="b"/>
                <a:pathLst>
                  <a:path w="2421" h="1984" extrusionOk="0">
                    <a:moveTo>
                      <a:pt x="1293" y="1"/>
                    </a:moveTo>
                    <a:cubicBezTo>
                      <a:pt x="1114" y="1"/>
                      <a:pt x="931" y="52"/>
                      <a:pt x="760" y="165"/>
                    </a:cubicBezTo>
                    <a:cubicBezTo>
                      <a:pt x="1" y="651"/>
                      <a:pt x="244" y="1776"/>
                      <a:pt x="1095" y="1958"/>
                    </a:cubicBezTo>
                    <a:cubicBezTo>
                      <a:pt x="1171" y="1975"/>
                      <a:pt x="1246" y="1983"/>
                      <a:pt x="1319" y="1983"/>
                    </a:cubicBezTo>
                    <a:cubicBezTo>
                      <a:pt x="1777" y="1983"/>
                      <a:pt x="2176" y="1670"/>
                      <a:pt x="2280" y="1199"/>
                    </a:cubicBezTo>
                    <a:cubicBezTo>
                      <a:pt x="2420" y="546"/>
                      <a:pt x="1881" y="1"/>
                      <a:pt x="129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33"/>
              <p:cNvSpPr/>
              <p:nvPr/>
            </p:nvSpPr>
            <p:spPr>
              <a:xfrm>
                <a:off x="7989150" y="4074925"/>
                <a:ext cx="59750" cy="50075"/>
              </a:xfrm>
              <a:custGeom>
                <a:avLst/>
                <a:gdLst/>
                <a:ahLst/>
                <a:cxnLst/>
                <a:rect l="l" t="t" r="r" b="b"/>
                <a:pathLst>
                  <a:path w="2390" h="2003" extrusionOk="0">
                    <a:moveTo>
                      <a:pt x="1273" y="0"/>
                    </a:moveTo>
                    <a:cubicBezTo>
                      <a:pt x="1093" y="0"/>
                      <a:pt x="907" y="51"/>
                      <a:pt x="730" y="164"/>
                    </a:cubicBezTo>
                    <a:cubicBezTo>
                      <a:pt x="0" y="651"/>
                      <a:pt x="213" y="1806"/>
                      <a:pt x="1095" y="1988"/>
                    </a:cubicBezTo>
                    <a:cubicBezTo>
                      <a:pt x="1152" y="1998"/>
                      <a:pt x="1209" y="2003"/>
                      <a:pt x="1266" y="2003"/>
                    </a:cubicBezTo>
                    <a:cubicBezTo>
                      <a:pt x="1721" y="2003"/>
                      <a:pt x="2142" y="1688"/>
                      <a:pt x="2250" y="1228"/>
                    </a:cubicBezTo>
                    <a:cubicBezTo>
                      <a:pt x="2390" y="552"/>
                      <a:pt x="1867" y="0"/>
                      <a:pt x="1273"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33"/>
              <p:cNvSpPr/>
              <p:nvPr/>
            </p:nvSpPr>
            <p:spPr>
              <a:xfrm>
                <a:off x="7037775" y="3117000"/>
                <a:ext cx="1966625" cy="1966625"/>
              </a:xfrm>
              <a:custGeom>
                <a:avLst/>
                <a:gdLst/>
                <a:ahLst/>
                <a:cxnLst/>
                <a:rect l="l" t="t" r="r" b="b"/>
                <a:pathLst>
                  <a:path w="78665" h="78665" fill="none" extrusionOk="0">
                    <a:moveTo>
                      <a:pt x="64682" y="14013"/>
                    </a:moveTo>
                    <a:cubicBezTo>
                      <a:pt x="78664" y="27995"/>
                      <a:pt x="78664" y="50670"/>
                      <a:pt x="64682" y="64682"/>
                    </a:cubicBezTo>
                    <a:cubicBezTo>
                      <a:pt x="50670" y="78664"/>
                      <a:pt x="27994" y="78664"/>
                      <a:pt x="14012" y="64682"/>
                    </a:cubicBezTo>
                    <a:cubicBezTo>
                      <a:pt x="0" y="50670"/>
                      <a:pt x="0" y="27995"/>
                      <a:pt x="14012" y="14013"/>
                    </a:cubicBezTo>
                    <a:cubicBezTo>
                      <a:pt x="27994" y="0"/>
                      <a:pt x="50670" y="0"/>
                      <a:pt x="64682" y="14013"/>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33"/>
              <p:cNvSpPr/>
              <p:nvPr/>
            </p:nvSpPr>
            <p:spPr>
              <a:xfrm>
                <a:off x="7333350" y="3412600"/>
                <a:ext cx="1375450" cy="1375425"/>
              </a:xfrm>
              <a:custGeom>
                <a:avLst/>
                <a:gdLst/>
                <a:ahLst/>
                <a:cxnLst/>
                <a:rect l="l" t="t" r="r" b="b"/>
                <a:pathLst>
                  <a:path w="55018" h="55017" fill="none" extrusionOk="0">
                    <a:moveTo>
                      <a:pt x="45230" y="9788"/>
                    </a:moveTo>
                    <a:cubicBezTo>
                      <a:pt x="55017" y="19575"/>
                      <a:pt x="55017" y="35442"/>
                      <a:pt x="45230" y="45229"/>
                    </a:cubicBezTo>
                    <a:cubicBezTo>
                      <a:pt x="35442" y="55016"/>
                      <a:pt x="19576" y="55016"/>
                      <a:pt x="9788" y="45229"/>
                    </a:cubicBezTo>
                    <a:cubicBezTo>
                      <a:pt x="1" y="35442"/>
                      <a:pt x="1" y="19575"/>
                      <a:pt x="9788" y="9788"/>
                    </a:cubicBezTo>
                    <a:cubicBezTo>
                      <a:pt x="19576" y="0"/>
                      <a:pt x="35442" y="0"/>
                      <a:pt x="45230" y="9788"/>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33"/>
              <p:cNvSpPr/>
              <p:nvPr/>
            </p:nvSpPr>
            <p:spPr>
              <a:xfrm>
                <a:off x="7240650" y="3319900"/>
                <a:ext cx="1560850" cy="1560825"/>
              </a:xfrm>
              <a:custGeom>
                <a:avLst/>
                <a:gdLst/>
                <a:ahLst/>
                <a:cxnLst/>
                <a:rect l="l" t="t" r="r" b="b"/>
                <a:pathLst>
                  <a:path w="62434" h="62433" fill="none" extrusionOk="0">
                    <a:moveTo>
                      <a:pt x="62433" y="31216"/>
                    </a:moveTo>
                    <a:cubicBezTo>
                      <a:pt x="62433" y="48451"/>
                      <a:pt x="48451" y="62433"/>
                      <a:pt x="31217" y="62433"/>
                    </a:cubicBezTo>
                    <a:cubicBezTo>
                      <a:pt x="13983" y="62433"/>
                      <a:pt x="1" y="48451"/>
                      <a:pt x="1" y="31216"/>
                    </a:cubicBezTo>
                    <a:cubicBezTo>
                      <a:pt x="1" y="13982"/>
                      <a:pt x="13983" y="0"/>
                      <a:pt x="31217" y="0"/>
                    </a:cubicBezTo>
                    <a:cubicBezTo>
                      <a:pt x="48451" y="0"/>
                      <a:pt x="62433" y="13982"/>
                      <a:pt x="62433" y="31216"/>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33"/>
              <p:cNvSpPr/>
              <p:nvPr/>
            </p:nvSpPr>
            <p:spPr>
              <a:xfrm>
                <a:off x="7898725" y="4005675"/>
                <a:ext cx="227200" cy="189100"/>
              </a:xfrm>
              <a:custGeom>
                <a:avLst/>
                <a:gdLst/>
                <a:ahLst/>
                <a:cxnLst/>
                <a:rect l="l" t="t" r="r" b="b"/>
                <a:pathLst>
                  <a:path w="9088" h="7564" extrusionOk="0">
                    <a:moveTo>
                      <a:pt x="4888" y="0"/>
                    </a:moveTo>
                    <a:cubicBezTo>
                      <a:pt x="4189" y="0"/>
                      <a:pt x="3468" y="202"/>
                      <a:pt x="2797" y="655"/>
                    </a:cubicBezTo>
                    <a:cubicBezTo>
                      <a:pt x="0" y="2509"/>
                      <a:pt x="851" y="6825"/>
                      <a:pt x="4165" y="7494"/>
                    </a:cubicBezTo>
                    <a:cubicBezTo>
                      <a:pt x="4409" y="7541"/>
                      <a:pt x="4653" y="7564"/>
                      <a:pt x="4893" y="7564"/>
                    </a:cubicBezTo>
                    <a:cubicBezTo>
                      <a:pt x="6653" y="7564"/>
                      <a:pt x="8228" y="6334"/>
                      <a:pt x="8602" y="4515"/>
                    </a:cubicBezTo>
                    <a:cubicBezTo>
                      <a:pt x="9087" y="2021"/>
                      <a:pt x="7098" y="0"/>
                      <a:pt x="48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33"/>
              <p:cNvSpPr/>
              <p:nvPr/>
            </p:nvSpPr>
            <p:spPr>
              <a:xfrm>
                <a:off x="7869075" y="3947550"/>
                <a:ext cx="304000" cy="304750"/>
              </a:xfrm>
              <a:custGeom>
                <a:avLst/>
                <a:gdLst/>
                <a:ahLst/>
                <a:cxnLst/>
                <a:rect l="l" t="t" r="r" b="b"/>
                <a:pathLst>
                  <a:path w="12160" h="12190" fill="none" extrusionOk="0">
                    <a:moveTo>
                      <a:pt x="10518" y="3132"/>
                    </a:moveTo>
                    <a:cubicBezTo>
                      <a:pt x="12159" y="5594"/>
                      <a:pt x="11491" y="8907"/>
                      <a:pt x="9059" y="10548"/>
                    </a:cubicBezTo>
                    <a:cubicBezTo>
                      <a:pt x="6597" y="12189"/>
                      <a:pt x="3284" y="11521"/>
                      <a:pt x="1642" y="9059"/>
                    </a:cubicBezTo>
                    <a:cubicBezTo>
                      <a:pt x="1" y="6597"/>
                      <a:pt x="670" y="3284"/>
                      <a:pt x="3101" y="1642"/>
                    </a:cubicBezTo>
                    <a:cubicBezTo>
                      <a:pt x="5563" y="1"/>
                      <a:pt x="8876" y="669"/>
                      <a:pt x="10518" y="3132"/>
                    </a:cubicBezTo>
                    <a:close/>
                  </a:path>
                </a:pathLst>
              </a:custGeom>
              <a:solidFill>
                <a:schemeClr val="dk1"/>
              </a:solid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33"/>
              <p:cNvSpPr/>
              <p:nvPr/>
            </p:nvSpPr>
            <p:spPr>
              <a:xfrm>
                <a:off x="7992200" y="4076575"/>
                <a:ext cx="53200" cy="49750"/>
              </a:xfrm>
              <a:custGeom>
                <a:avLst/>
                <a:gdLst/>
                <a:ahLst/>
                <a:cxnLst/>
                <a:rect l="l" t="t" r="r" b="b"/>
                <a:pathLst>
                  <a:path w="2128" h="1990" extrusionOk="0">
                    <a:moveTo>
                      <a:pt x="1031" y="0"/>
                    </a:moveTo>
                    <a:cubicBezTo>
                      <a:pt x="992" y="0"/>
                      <a:pt x="952" y="3"/>
                      <a:pt x="912" y="7"/>
                    </a:cubicBezTo>
                    <a:cubicBezTo>
                      <a:pt x="365" y="98"/>
                      <a:pt x="0" y="585"/>
                      <a:pt x="91" y="1132"/>
                    </a:cubicBezTo>
                    <a:cubicBezTo>
                      <a:pt x="148" y="1639"/>
                      <a:pt x="596" y="1989"/>
                      <a:pt x="1073" y="1989"/>
                    </a:cubicBezTo>
                    <a:cubicBezTo>
                      <a:pt x="1110" y="1989"/>
                      <a:pt x="1148" y="1987"/>
                      <a:pt x="1185" y="1983"/>
                    </a:cubicBezTo>
                    <a:cubicBezTo>
                      <a:pt x="1733" y="1892"/>
                      <a:pt x="2128" y="1405"/>
                      <a:pt x="2037" y="858"/>
                    </a:cubicBezTo>
                    <a:cubicBezTo>
                      <a:pt x="1980" y="351"/>
                      <a:pt x="1532" y="0"/>
                      <a:pt x="10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33"/>
              <p:cNvSpPr/>
              <p:nvPr/>
            </p:nvSpPr>
            <p:spPr>
              <a:xfrm>
                <a:off x="7991200" y="3641863"/>
                <a:ext cx="59750" cy="49600"/>
              </a:xfrm>
              <a:custGeom>
                <a:avLst/>
                <a:gdLst/>
                <a:ahLst/>
                <a:cxnLst/>
                <a:rect l="l" t="t" r="r" b="b"/>
                <a:pathLst>
                  <a:path w="2390" h="1984" extrusionOk="0">
                    <a:moveTo>
                      <a:pt x="1275" y="1"/>
                    </a:moveTo>
                    <a:cubicBezTo>
                      <a:pt x="1094" y="1"/>
                      <a:pt x="907" y="52"/>
                      <a:pt x="730" y="165"/>
                    </a:cubicBezTo>
                    <a:cubicBezTo>
                      <a:pt x="0" y="651"/>
                      <a:pt x="213" y="1776"/>
                      <a:pt x="1064" y="1958"/>
                    </a:cubicBezTo>
                    <a:cubicBezTo>
                      <a:pt x="1140" y="1975"/>
                      <a:pt x="1215" y="1983"/>
                      <a:pt x="1288" y="1983"/>
                    </a:cubicBezTo>
                    <a:cubicBezTo>
                      <a:pt x="1747" y="1983"/>
                      <a:pt x="2145" y="1670"/>
                      <a:pt x="2249" y="1199"/>
                    </a:cubicBezTo>
                    <a:cubicBezTo>
                      <a:pt x="2389" y="546"/>
                      <a:pt x="1868" y="1"/>
                      <a:pt x="12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896" name="Google Shape;896;p33"/>
            <p:cNvCxnSpPr/>
            <p:nvPr/>
          </p:nvCxnSpPr>
          <p:spPr>
            <a:xfrm rot="10800000" flipH="1">
              <a:off x="8619300" y="2589850"/>
              <a:ext cx="912300" cy="912300"/>
            </a:xfrm>
            <a:prstGeom prst="straightConnector1">
              <a:avLst/>
            </a:prstGeom>
            <a:noFill/>
            <a:ln w="28575" cap="flat" cmpd="sng">
              <a:solidFill>
                <a:schemeClr val="dk1"/>
              </a:solidFill>
              <a:prstDash val="solid"/>
              <a:round/>
              <a:headEnd type="none" w="med" len="med"/>
              <a:tailEnd type="none" w="med" len="med"/>
            </a:ln>
          </p:spPr>
        </p:cxnSp>
      </p:grpSp>
      <p:pic>
        <p:nvPicPr>
          <p:cNvPr id="3" name="Gambar 2">
            <a:extLst>
              <a:ext uri="{FF2B5EF4-FFF2-40B4-BE49-F238E27FC236}">
                <a16:creationId xmlns:a16="http://schemas.microsoft.com/office/drawing/2014/main" id="{A4047BE4-FF38-1ED4-9A92-D0FD11BDB71E}"/>
              </a:ext>
            </a:extLst>
          </p:cNvPr>
          <p:cNvPicPr>
            <a:picLocks noChangeAspect="1"/>
          </p:cNvPicPr>
          <p:nvPr/>
        </p:nvPicPr>
        <p:blipFill>
          <a:blip r:embed="rId3"/>
          <a:stretch>
            <a:fillRect/>
          </a:stretch>
        </p:blipFill>
        <p:spPr>
          <a:xfrm>
            <a:off x="6209044" y="1882922"/>
            <a:ext cx="3551449" cy="2360140"/>
          </a:xfrm>
          <a:prstGeom prst="rect">
            <a:avLst/>
          </a:prstGeom>
        </p:spPr>
      </p:pic>
      <p:sp>
        <p:nvSpPr>
          <p:cNvPr id="4" name="Google Shape;865;p33">
            <a:extLst>
              <a:ext uri="{FF2B5EF4-FFF2-40B4-BE49-F238E27FC236}">
                <a16:creationId xmlns:a16="http://schemas.microsoft.com/office/drawing/2014/main" id="{67D71A5C-7948-709F-EF00-0C062EA18388}"/>
              </a:ext>
            </a:extLst>
          </p:cNvPr>
          <p:cNvSpPr txBox="1">
            <a:spLocks/>
          </p:cNvSpPr>
          <p:nvPr/>
        </p:nvSpPr>
        <p:spPr>
          <a:xfrm>
            <a:off x="1706012" y="3170488"/>
            <a:ext cx="5005500" cy="490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Source Sans Pro"/>
              <a:buNone/>
              <a:defRPr sz="1700" b="0" i="0" u="none" strike="noStrike" cap="none">
                <a:solidFill>
                  <a:schemeClr val="dk2"/>
                </a:solidFill>
                <a:latin typeface="Source Sans Pro"/>
                <a:ea typeface="Source Sans Pro"/>
                <a:cs typeface="Source Sans Pro"/>
                <a:sym typeface="Source Sans Pro"/>
              </a:defRPr>
            </a:lvl1pPr>
            <a:lvl2pPr marL="914400" marR="0" lvl="1" indent="-317500" algn="ctr" rtl="0">
              <a:lnSpc>
                <a:spcPct val="100000"/>
              </a:lnSpc>
              <a:spcBef>
                <a:spcPts val="0"/>
              </a:spcBef>
              <a:spcAft>
                <a:spcPts val="0"/>
              </a:spcAft>
              <a:buClr>
                <a:schemeClr val="dk2"/>
              </a:buClr>
              <a:buSzPts val="1800"/>
              <a:buFont typeface="Source Sans Pro"/>
              <a:buNone/>
              <a:defRPr sz="1800" b="0" i="0" u="none" strike="noStrike" cap="none">
                <a:solidFill>
                  <a:schemeClr val="dk2"/>
                </a:solidFill>
                <a:latin typeface="Source Sans Pro"/>
                <a:ea typeface="Source Sans Pro"/>
                <a:cs typeface="Source Sans Pro"/>
                <a:sym typeface="Source Sans Pro"/>
              </a:defRPr>
            </a:lvl2pPr>
            <a:lvl3pPr marL="1371600" marR="0" lvl="2" indent="-317500" algn="ctr" rtl="0">
              <a:lnSpc>
                <a:spcPct val="100000"/>
              </a:lnSpc>
              <a:spcBef>
                <a:spcPts val="0"/>
              </a:spcBef>
              <a:spcAft>
                <a:spcPts val="0"/>
              </a:spcAft>
              <a:buClr>
                <a:schemeClr val="dk2"/>
              </a:buClr>
              <a:buSzPts val="1800"/>
              <a:buFont typeface="Source Sans Pro"/>
              <a:buNone/>
              <a:defRPr sz="1800" b="0" i="0" u="none" strike="noStrike" cap="none">
                <a:solidFill>
                  <a:schemeClr val="dk2"/>
                </a:solidFill>
                <a:latin typeface="Source Sans Pro"/>
                <a:ea typeface="Source Sans Pro"/>
                <a:cs typeface="Source Sans Pro"/>
                <a:sym typeface="Source Sans Pro"/>
              </a:defRPr>
            </a:lvl3pPr>
            <a:lvl4pPr marL="1828800" marR="0" lvl="3" indent="-317500" algn="ctr" rtl="0">
              <a:lnSpc>
                <a:spcPct val="100000"/>
              </a:lnSpc>
              <a:spcBef>
                <a:spcPts val="0"/>
              </a:spcBef>
              <a:spcAft>
                <a:spcPts val="0"/>
              </a:spcAft>
              <a:buClr>
                <a:schemeClr val="dk2"/>
              </a:buClr>
              <a:buSzPts val="1800"/>
              <a:buFont typeface="Source Sans Pro"/>
              <a:buNone/>
              <a:defRPr sz="1800" b="0" i="0" u="none" strike="noStrike" cap="none">
                <a:solidFill>
                  <a:schemeClr val="dk2"/>
                </a:solidFill>
                <a:latin typeface="Source Sans Pro"/>
                <a:ea typeface="Source Sans Pro"/>
                <a:cs typeface="Source Sans Pro"/>
                <a:sym typeface="Source Sans Pro"/>
              </a:defRPr>
            </a:lvl4pPr>
            <a:lvl5pPr marL="2286000" marR="0" lvl="4" indent="-317500" algn="ctr" rtl="0">
              <a:lnSpc>
                <a:spcPct val="100000"/>
              </a:lnSpc>
              <a:spcBef>
                <a:spcPts val="0"/>
              </a:spcBef>
              <a:spcAft>
                <a:spcPts val="0"/>
              </a:spcAft>
              <a:buClr>
                <a:schemeClr val="dk2"/>
              </a:buClr>
              <a:buSzPts val="1800"/>
              <a:buFont typeface="Source Sans Pro"/>
              <a:buNone/>
              <a:defRPr sz="1800" b="0" i="0" u="none" strike="noStrike" cap="none">
                <a:solidFill>
                  <a:schemeClr val="dk2"/>
                </a:solidFill>
                <a:latin typeface="Source Sans Pro"/>
                <a:ea typeface="Source Sans Pro"/>
                <a:cs typeface="Source Sans Pro"/>
                <a:sym typeface="Source Sans Pro"/>
              </a:defRPr>
            </a:lvl5pPr>
            <a:lvl6pPr marL="2743200" marR="0" lvl="5" indent="-317500" algn="ctr" rtl="0">
              <a:lnSpc>
                <a:spcPct val="100000"/>
              </a:lnSpc>
              <a:spcBef>
                <a:spcPts val="0"/>
              </a:spcBef>
              <a:spcAft>
                <a:spcPts val="0"/>
              </a:spcAft>
              <a:buClr>
                <a:schemeClr val="dk2"/>
              </a:buClr>
              <a:buSzPts val="1800"/>
              <a:buFont typeface="Source Sans Pro"/>
              <a:buNone/>
              <a:defRPr sz="1800" b="0" i="0" u="none" strike="noStrike" cap="none">
                <a:solidFill>
                  <a:schemeClr val="dk2"/>
                </a:solidFill>
                <a:latin typeface="Source Sans Pro"/>
                <a:ea typeface="Source Sans Pro"/>
                <a:cs typeface="Source Sans Pro"/>
                <a:sym typeface="Source Sans Pro"/>
              </a:defRPr>
            </a:lvl6pPr>
            <a:lvl7pPr marL="3200400" marR="0" lvl="6" indent="-317500" algn="ctr" rtl="0">
              <a:lnSpc>
                <a:spcPct val="100000"/>
              </a:lnSpc>
              <a:spcBef>
                <a:spcPts val="0"/>
              </a:spcBef>
              <a:spcAft>
                <a:spcPts val="0"/>
              </a:spcAft>
              <a:buClr>
                <a:schemeClr val="dk2"/>
              </a:buClr>
              <a:buSzPts val="1800"/>
              <a:buFont typeface="Source Sans Pro"/>
              <a:buNone/>
              <a:defRPr sz="1800" b="0" i="0" u="none" strike="noStrike" cap="none">
                <a:solidFill>
                  <a:schemeClr val="dk2"/>
                </a:solidFill>
                <a:latin typeface="Source Sans Pro"/>
                <a:ea typeface="Source Sans Pro"/>
                <a:cs typeface="Source Sans Pro"/>
                <a:sym typeface="Source Sans Pro"/>
              </a:defRPr>
            </a:lvl7pPr>
            <a:lvl8pPr marL="3657600" marR="0" lvl="7" indent="-317500" algn="ctr" rtl="0">
              <a:lnSpc>
                <a:spcPct val="100000"/>
              </a:lnSpc>
              <a:spcBef>
                <a:spcPts val="0"/>
              </a:spcBef>
              <a:spcAft>
                <a:spcPts val="0"/>
              </a:spcAft>
              <a:buClr>
                <a:schemeClr val="dk2"/>
              </a:buClr>
              <a:buSzPts val="1800"/>
              <a:buFont typeface="Source Sans Pro"/>
              <a:buNone/>
              <a:defRPr sz="1800" b="0" i="0" u="none" strike="noStrike" cap="none">
                <a:solidFill>
                  <a:schemeClr val="dk2"/>
                </a:solidFill>
                <a:latin typeface="Source Sans Pro"/>
                <a:ea typeface="Source Sans Pro"/>
                <a:cs typeface="Source Sans Pro"/>
                <a:sym typeface="Source Sans Pro"/>
              </a:defRPr>
            </a:lvl8pPr>
            <a:lvl9pPr marL="4114800" marR="0" lvl="8" indent="-317500" algn="ctr" rtl="0">
              <a:lnSpc>
                <a:spcPct val="100000"/>
              </a:lnSpc>
              <a:spcBef>
                <a:spcPts val="0"/>
              </a:spcBef>
              <a:spcAft>
                <a:spcPts val="0"/>
              </a:spcAft>
              <a:buClr>
                <a:schemeClr val="dk2"/>
              </a:buClr>
              <a:buSzPts val="1800"/>
              <a:buFont typeface="Source Sans Pro"/>
              <a:buNone/>
              <a:defRPr sz="1800" b="0" i="0" u="none" strike="noStrike" cap="none">
                <a:solidFill>
                  <a:schemeClr val="dk2"/>
                </a:solidFill>
                <a:latin typeface="Source Sans Pro"/>
                <a:ea typeface="Source Sans Pro"/>
                <a:cs typeface="Source Sans Pro"/>
                <a:sym typeface="Source Sans Pro"/>
              </a:defRPr>
            </a:lvl9pPr>
          </a:lstStyle>
          <a:p>
            <a:pPr marL="0" indent="0"/>
            <a:r>
              <a:rPr lang="en-US" sz="2500" dirty="0"/>
              <a:t>Maria Manurung (1910131120004)</a:t>
            </a:r>
          </a:p>
        </p:txBody>
      </p:sp>
      <p:sp>
        <p:nvSpPr>
          <p:cNvPr id="5" name="Google Shape;865;p33">
            <a:extLst>
              <a:ext uri="{FF2B5EF4-FFF2-40B4-BE49-F238E27FC236}">
                <a16:creationId xmlns:a16="http://schemas.microsoft.com/office/drawing/2014/main" id="{E12A0BFC-E1DF-948F-9B7F-60D2E665BD5E}"/>
              </a:ext>
            </a:extLst>
          </p:cNvPr>
          <p:cNvSpPr txBox="1">
            <a:spLocks/>
          </p:cNvSpPr>
          <p:nvPr/>
        </p:nvSpPr>
        <p:spPr>
          <a:xfrm>
            <a:off x="2186825" y="3620805"/>
            <a:ext cx="5005500" cy="490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Source Sans Pro"/>
              <a:buNone/>
              <a:defRPr sz="1700" b="0" i="0" u="none" strike="noStrike" cap="none">
                <a:solidFill>
                  <a:schemeClr val="dk2"/>
                </a:solidFill>
                <a:latin typeface="Source Sans Pro"/>
                <a:ea typeface="Source Sans Pro"/>
                <a:cs typeface="Source Sans Pro"/>
                <a:sym typeface="Source Sans Pro"/>
              </a:defRPr>
            </a:lvl1pPr>
            <a:lvl2pPr marL="914400" marR="0" lvl="1" indent="-317500" algn="ctr" rtl="0">
              <a:lnSpc>
                <a:spcPct val="100000"/>
              </a:lnSpc>
              <a:spcBef>
                <a:spcPts val="0"/>
              </a:spcBef>
              <a:spcAft>
                <a:spcPts val="0"/>
              </a:spcAft>
              <a:buClr>
                <a:schemeClr val="dk2"/>
              </a:buClr>
              <a:buSzPts val="1800"/>
              <a:buFont typeface="Source Sans Pro"/>
              <a:buNone/>
              <a:defRPr sz="1800" b="0" i="0" u="none" strike="noStrike" cap="none">
                <a:solidFill>
                  <a:schemeClr val="dk2"/>
                </a:solidFill>
                <a:latin typeface="Source Sans Pro"/>
                <a:ea typeface="Source Sans Pro"/>
                <a:cs typeface="Source Sans Pro"/>
                <a:sym typeface="Source Sans Pro"/>
              </a:defRPr>
            </a:lvl2pPr>
            <a:lvl3pPr marL="1371600" marR="0" lvl="2" indent="-317500" algn="ctr" rtl="0">
              <a:lnSpc>
                <a:spcPct val="100000"/>
              </a:lnSpc>
              <a:spcBef>
                <a:spcPts val="0"/>
              </a:spcBef>
              <a:spcAft>
                <a:spcPts val="0"/>
              </a:spcAft>
              <a:buClr>
                <a:schemeClr val="dk2"/>
              </a:buClr>
              <a:buSzPts val="1800"/>
              <a:buFont typeface="Source Sans Pro"/>
              <a:buNone/>
              <a:defRPr sz="1800" b="0" i="0" u="none" strike="noStrike" cap="none">
                <a:solidFill>
                  <a:schemeClr val="dk2"/>
                </a:solidFill>
                <a:latin typeface="Source Sans Pro"/>
                <a:ea typeface="Source Sans Pro"/>
                <a:cs typeface="Source Sans Pro"/>
                <a:sym typeface="Source Sans Pro"/>
              </a:defRPr>
            </a:lvl3pPr>
            <a:lvl4pPr marL="1828800" marR="0" lvl="3" indent="-317500" algn="ctr" rtl="0">
              <a:lnSpc>
                <a:spcPct val="100000"/>
              </a:lnSpc>
              <a:spcBef>
                <a:spcPts val="0"/>
              </a:spcBef>
              <a:spcAft>
                <a:spcPts val="0"/>
              </a:spcAft>
              <a:buClr>
                <a:schemeClr val="dk2"/>
              </a:buClr>
              <a:buSzPts val="1800"/>
              <a:buFont typeface="Source Sans Pro"/>
              <a:buNone/>
              <a:defRPr sz="1800" b="0" i="0" u="none" strike="noStrike" cap="none">
                <a:solidFill>
                  <a:schemeClr val="dk2"/>
                </a:solidFill>
                <a:latin typeface="Source Sans Pro"/>
                <a:ea typeface="Source Sans Pro"/>
                <a:cs typeface="Source Sans Pro"/>
                <a:sym typeface="Source Sans Pro"/>
              </a:defRPr>
            </a:lvl4pPr>
            <a:lvl5pPr marL="2286000" marR="0" lvl="4" indent="-317500" algn="ctr" rtl="0">
              <a:lnSpc>
                <a:spcPct val="100000"/>
              </a:lnSpc>
              <a:spcBef>
                <a:spcPts val="0"/>
              </a:spcBef>
              <a:spcAft>
                <a:spcPts val="0"/>
              </a:spcAft>
              <a:buClr>
                <a:schemeClr val="dk2"/>
              </a:buClr>
              <a:buSzPts val="1800"/>
              <a:buFont typeface="Source Sans Pro"/>
              <a:buNone/>
              <a:defRPr sz="1800" b="0" i="0" u="none" strike="noStrike" cap="none">
                <a:solidFill>
                  <a:schemeClr val="dk2"/>
                </a:solidFill>
                <a:latin typeface="Source Sans Pro"/>
                <a:ea typeface="Source Sans Pro"/>
                <a:cs typeface="Source Sans Pro"/>
                <a:sym typeface="Source Sans Pro"/>
              </a:defRPr>
            </a:lvl5pPr>
            <a:lvl6pPr marL="2743200" marR="0" lvl="5" indent="-317500" algn="ctr" rtl="0">
              <a:lnSpc>
                <a:spcPct val="100000"/>
              </a:lnSpc>
              <a:spcBef>
                <a:spcPts val="0"/>
              </a:spcBef>
              <a:spcAft>
                <a:spcPts val="0"/>
              </a:spcAft>
              <a:buClr>
                <a:schemeClr val="dk2"/>
              </a:buClr>
              <a:buSzPts val="1800"/>
              <a:buFont typeface="Source Sans Pro"/>
              <a:buNone/>
              <a:defRPr sz="1800" b="0" i="0" u="none" strike="noStrike" cap="none">
                <a:solidFill>
                  <a:schemeClr val="dk2"/>
                </a:solidFill>
                <a:latin typeface="Source Sans Pro"/>
                <a:ea typeface="Source Sans Pro"/>
                <a:cs typeface="Source Sans Pro"/>
                <a:sym typeface="Source Sans Pro"/>
              </a:defRPr>
            </a:lvl6pPr>
            <a:lvl7pPr marL="3200400" marR="0" lvl="6" indent="-317500" algn="ctr" rtl="0">
              <a:lnSpc>
                <a:spcPct val="100000"/>
              </a:lnSpc>
              <a:spcBef>
                <a:spcPts val="0"/>
              </a:spcBef>
              <a:spcAft>
                <a:spcPts val="0"/>
              </a:spcAft>
              <a:buClr>
                <a:schemeClr val="dk2"/>
              </a:buClr>
              <a:buSzPts val="1800"/>
              <a:buFont typeface="Source Sans Pro"/>
              <a:buNone/>
              <a:defRPr sz="1800" b="0" i="0" u="none" strike="noStrike" cap="none">
                <a:solidFill>
                  <a:schemeClr val="dk2"/>
                </a:solidFill>
                <a:latin typeface="Source Sans Pro"/>
                <a:ea typeface="Source Sans Pro"/>
                <a:cs typeface="Source Sans Pro"/>
                <a:sym typeface="Source Sans Pro"/>
              </a:defRPr>
            </a:lvl7pPr>
            <a:lvl8pPr marL="3657600" marR="0" lvl="7" indent="-317500" algn="ctr" rtl="0">
              <a:lnSpc>
                <a:spcPct val="100000"/>
              </a:lnSpc>
              <a:spcBef>
                <a:spcPts val="0"/>
              </a:spcBef>
              <a:spcAft>
                <a:spcPts val="0"/>
              </a:spcAft>
              <a:buClr>
                <a:schemeClr val="dk2"/>
              </a:buClr>
              <a:buSzPts val="1800"/>
              <a:buFont typeface="Source Sans Pro"/>
              <a:buNone/>
              <a:defRPr sz="1800" b="0" i="0" u="none" strike="noStrike" cap="none">
                <a:solidFill>
                  <a:schemeClr val="dk2"/>
                </a:solidFill>
                <a:latin typeface="Source Sans Pro"/>
                <a:ea typeface="Source Sans Pro"/>
                <a:cs typeface="Source Sans Pro"/>
                <a:sym typeface="Source Sans Pro"/>
              </a:defRPr>
            </a:lvl8pPr>
            <a:lvl9pPr marL="4114800" marR="0" lvl="8" indent="-317500" algn="ctr" rtl="0">
              <a:lnSpc>
                <a:spcPct val="100000"/>
              </a:lnSpc>
              <a:spcBef>
                <a:spcPts val="0"/>
              </a:spcBef>
              <a:spcAft>
                <a:spcPts val="0"/>
              </a:spcAft>
              <a:buClr>
                <a:schemeClr val="dk2"/>
              </a:buClr>
              <a:buSzPts val="1800"/>
              <a:buFont typeface="Source Sans Pro"/>
              <a:buNone/>
              <a:defRPr sz="1800" b="0" i="0" u="none" strike="noStrike" cap="none">
                <a:solidFill>
                  <a:schemeClr val="dk2"/>
                </a:solidFill>
                <a:latin typeface="Source Sans Pro"/>
                <a:ea typeface="Source Sans Pro"/>
                <a:cs typeface="Source Sans Pro"/>
                <a:sym typeface="Source Sans Pro"/>
              </a:defRPr>
            </a:lvl9pPr>
          </a:lstStyle>
          <a:p>
            <a:pPr marL="0" indent="0"/>
            <a:r>
              <a:rPr lang="en-US" sz="2500" dirty="0" err="1"/>
              <a:t>Yulia</a:t>
            </a:r>
            <a:r>
              <a:rPr lang="en-US" sz="2500" dirty="0"/>
              <a:t> Sari (1910131120001)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42"/>
        <p:cNvGrpSpPr/>
        <p:nvPr/>
      </p:nvGrpSpPr>
      <p:grpSpPr>
        <a:xfrm>
          <a:off x="0" y="0"/>
          <a:ext cx="0" cy="0"/>
          <a:chOff x="0" y="0"/>
          <a:chExt cx="0" cy="0"/>
        </a:xfrm>
      </p:grpSpPr>
      <p:sp>
        <p:nvSpPr>
          <p:cNvPr id="5" name="Kotak Teks 4">
            <a:extLst>
              <a:ext uri="{FF2B5EF4-FFF2-40B4-BE49-F238E27FC236}">
                <a16:creationId xmlns:a16="http://schemas.microsoft.com/office/drawing/2014/main" id="{EF63F12D-2C79-F07C-8A98-4499D4048450}"/>
              </a:ext>
            </a:extLst>
          </p:cNvPr>
          <p:cNvSpPr txBox="1"/>
          <p:nvPr/>
        </p:nvSpPr>
        <p:spPr>
          <a:xfrm>
            <a:off x="269112" y="700690"/>
            <a:ext cx="6638081" cy="736355"/>
          </a:xfrm>
          <a:prstGeom prst="rect">
            <a:avLst/>
          </a:prstGeom>
          <a:noFill/>
        </p:spPr>
        <p:txBody>
          <a:bodyPr wrap="square">
            <a:spAutoFit/>
          </a:bodyPr>
          <a:lstStyle/>
          <a:p>
            <a:pPr>
              <a:lnSpc>
                <a:spcPct val="107000"/>
              </a:lnSpc>
              <a:spcAft>
                <a:spcPts val="800"/>
              </a:spcAft>
            </a:pPr>
            <a:r>
              <a:rPr lang="id-ID"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Facebook adalah alat sosial yang sangat baik. Penggunaannya sebagai LMS mengganggu interaksi sosial normal.</a:t>
            </a:r>
          </a:p>
        </p:txBody>
      </p:sp>
      <p:sp>
        <p:nvSpPr>
          <p:cNvPr id="7" name="Kotak Teks 6">
            <a:extLst>
              <a:ext uri="{FF2B5EF4-FFF2-40B4-BE49-F238E27FC236}">
                <a16:creationId xmlns:a16="http://schemas.microsoft.com/office/drawing/2014/main" id="{07C92671-9F8C-1C01-9CF9-80B89A2A578C}"/>
              </a:ext>
            </a:extLst>
          </p:cNvPr>
          <p:cNvSpPr txBox="1"/>
          <p:nvPr/>
        </p:nvSpPr>
        <p:spPr>
          <a:xfrm>
            <a:off x="219919" y="1437045"/>
            <a:ext cx="8090704" cy="1015663"/>
          </a:xfrm>
          <a:prstGeom prst="rect">
            <a:avLst/>
          </a:prstGeom>
          <a:noFill/>
        </p:spPr>
        <p:txBody>
          <a:bodyPr wrap="square">
            <a:spAutoFit/>
          </a:bodyPr>
          <a:lstStyle/>
          <a:p>
            <a:pPr algn="just"/>
            <a:r>
              <a:rPr lang="id-ID"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Grup Facebook memiliki potensi untuk digunakan sebagai LMS. Ini memiliki biaya pedagogis, sosial dan teknologi, yang memungkinkan pengumuman memasang, berbagi ide dan sumber daya, dan menerapkan diskusi </a:t>
            </a:r>
            <a:r>
              <a:rPr lang="id-ID" sz="20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online</a:t>
            </a:r>
            <a:r>
              <a:rPr lang="id-ID"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endParaRPr lang="id-ID" sz="2000" dirty="0">
              <a:solidFill>
                <a:schemeClr val="tx1"/>
              </a:solidFill>
            </a:endParaRPr>
          </a:p>
        </p:txBody>
      </p:sp>
      <p:sp>
        <p:nvSpPr>
          <p:cNvPr id="9" name="Kotak Teks 8">
            <a:extLst>
              <a:ext uri="{FF2B5EF4-FFF2-40B4-BE49-F238E27FC236}">
                <a16:creationId xmlns:a16="http://schemas.microsoft.com/office/drawing/2014/main" id="{F4BAAFFC-891D-7B40-121D-500461E578C3}"/>
              </a:ext>
            </a:extLst>
          </p:cNvPr>
          <p:cNvSpPr txBox="1"/>
          <p:nvPr/>
        </p:nvSpPr>
        <p:spPr>
          <a:xfrm>
            <a:off x="269112" y="2452708"/>
            <a:ext cx="7992318" cy="2382960"/>
          </a:xfrm>
          <a:prstGeom prst="rect">
            <a:avLst/>
          </a:prstGeom>
          <a:noFill/>
        </p:spPr>
        <p:txBody>
          <a:bodyPr wrap="square">
            <a:spAutoFit/>
          </a:bodyPr>
          <a:lstStyle/>
          <a:p>
            <a:pPr algn="just">
              <a:lnSpc>
                <a:spcPct val="107000"/>
              </a:lnSpc>
              <a:spcAft>
                <a:spcPts val="800"/>
              </a:spcAft>
            </a:pPr>
            <a:r>
              <a:rPr lang="id-ID"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Tujuan utama dari penelitian ini adalah untuk mengeksplorasi cara menggunakan grup Facebook sebagai LMS dan menyelidiki persepsi siswa berdasarkan pengalaman mereka. Temuan penelitian ini menegaskan bahwa grup Facebook memiliki potensi untuk digunakan sebagai LMS. Ini memungkinkan pengumuman, berbagi sumber daya, mengambil bagian dalam diskusi </a:t>
            </a:r>
            <a:r>
              <a:rPr lang="id-ID" sz="20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online</a:t>
            </a:r>
            <a:r>
              <a:rPr lang="id-ID"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dan berpartisipasi dalam kegiatan mingguan, yang merupakan fungsi dasar dari LMS. </a:t>
            </a:r>
          </a:p>
        </p:txBody>
      </p:sp>
      <p:sp>
        <p:nvSpPr>
          <p:cNvPr id="3" name="Kotak Teks 2">
            <a:extLst>
              <a:ext uri="{FF2B5EF4-FFF2-40B4-BE49-F238E27FC236}">
                <a16:creationId xmlns:a16="http://schemas.microsoft.com/office/drawing/2014/main" id="{A12DF220-451F-6D70-8B40-246D89E4CEAB}"/>
              </a:ext>
            </a:extLst>
          </p:cNvPr>
          <p:cNvSpPr txBox="1"/>
          <p:nvPr/>
        </p:nvSpPr>
        <p:spPr>
          <a:xfrm>
            <a:off x="4010628" y="132458"/>
            <a:ext cx="4687746" cy="400110"/>
          </a:xfrm>
          <a:prstGeom prst="rect">
            <a:avLst/>
          </a:prstGeom>
          <a:noFill/>
        </p:spPr>
        <p:txBody>
          <a:bodyPr wrap="square">
            <a:spAutoFit/>
          </a:bodyPr>
          <a:lstStyle/>
          <a:p>
            <a:pPr lvl="0" algn="l" rtl="0">
              <a:spcBef>
                <a:spcPts val="0"/>
              </a:spcBef>
              <a:spcAft>
                <a:spcPts val="0"/>
              </a:spcAft>
            </a:pPr>
            <a:r>
              <a:rPr lang="en-US" sz="2000" b="1" dirty="0">
                <a:solidFill>
                  <a:schemeClr val="bg1"/>
                </a:solidFill>
                <a:highlight>
                  <a:srgbClr val="FFFF00"/>
                </a:highlight>
                <a:latin typeface="Montserrat" panose="00000500000000000000" pitchFamily="2" charset="0"/>
              </a:rPr>
              <a:t>Kesimpulan</a:t>
            </a:r>
          </a:p>
        </p:txBody>
      </p:sp>
    </p:spTree>
    <p:extLst>
      <p:ext uri="{BB962C8B-B14F-4D97-AF65-F5344CB8AC3E}">
        <p14:creationId xmlns:p14="http://schemas.microsoft.com/office/powerpoint/2010/main" val="27725518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58"/>
        <p:cNvGrpSpPr/>
        <p:nvPr/>
      </p:nvGrpSpPr>
      <p:grpSpPr>
        <a:xfrm>
          <a:off x="0" y="0"/>
          <a:ext cx="0" cy="0"/>
          <a:chOff x="0" y="0"/>
          <a:chExt cx="0" cy="0"/>
        </a:xfrm>
      </p:grpSpPr>
      <p:sp>
        <p:nvSpPr>
          <p:cNvPr id="1064" name="Google Shape;1064;p40"/>
          <p:cNvSpPr txBox="1">
            <a:spLocks noGrp="1"/>
          </p:cNvSpPr>
          <p:nvPr>
            <p:ph type="title"/>
          </p:nvPr>
        </p:nvSpPr>
        <p:spPr>
          <a:xfrm>
            <a:off x="2158236" y="353568"/>
            <a:ext cx="5022600" cy="477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solidFill>
                  <a:schemeClr val="bg1"/>
                </a:solidFill>
                <a:highlight>
                  <a:srgbClr val="FFFF00"/>
                </a:highlight>
              </a:rPr>
              <a:t>PENGANTAR</a:t>
            </a:r>
            <a:endParaRPr dirty="0">
              <a:solidFill>
                <a:schemeClr val="bg1"/>
              </a:solidFill>
              <a:highlight>
                <a:srgbClr val="FFFF00"/>
              </a:highlight>
            </a:endParaRPr>
          </a:p>
        </p:txBody>
      </p:sp>
      <p:cxnSp>
        <p:nvCxnSpPr>
          <p:cNvPr id="1090" name="Google Shape;1090;p40"/>
          <p:cNvCxnSpPr/>
          <p:nvPr/>
        </p:nvCxnSpPr>
        <p:spPr>
          <a:xfrm>
            <a:off x="7970300" y="2517400"/>
            <a:ext cx="1678800" cy="0"/>
          </a:xfrm>
          <a:prstGeom prst="straightConnector1">
            <a:avLst/>
          </a:prstGeom>
          <a:noFill/>
          <a:ln w="19050" cap="flat" cmpd="sng">
            <a:solidFill>
              <a:schemeClr val="dk1"/>
            </a:solidFill>
            <a:prstDash val="solid"/>
            <a:round/>
            <a:headEnd type="none" w="med" len="med"/>
            <a:tailEnd type="none" w="med" len="med"/>
          </a:ln>
        </p:spPr>
      </p:cxnSp>
      <p:sp>
        <p:nvSpPr>
          <p:cNvPr id="4" name="Kotak Teks 3">
            <a:extLst>
              <a:ext uri="{FF2B5EF4-FFF2-40B4-BE49-F238E27FC236}">
                <a16:creationId xmlns:a16="http://schemas.microsoft.com/office/drawing/2014/main" id="{054A1884-0399-059B-1D55-E404DAE05423}"/>
              </a:ext>
            </a:extLst>
          </p:cNvPr>
          <p:cNvSpPr txBox="1"/>
          <p:nvPr/>
        </p:nvSpPr>
        <p:spPr>
          <a:xfrm>
            <a:off x="249936" y="1082040"/>
            <a:ext cx="8644128" cy="3939540"/>
          </a:xfrm>
          <a:prstGeom prst="rect">
            <a:avLst/>
          </a:prstGeom>
          <a:noFill/>
        </p:spPr>
        <p:txBody>
          <a:bodyPr wrap="square">
            <a:spAutoFit/>
          </a:bodyPr>
          <a:lstStyle/>
          <a:p>
            <a:pPr marL="0" lvl="0" indent="0" algn="just" rtl="0">
              <a:spcBef>
                <a:spcPts val="0"/>
              </a:spcBef>
              <a:spcAft>
                <a:spcPts val="0"/>
              </a:spcAft>
              <a:buNone/>
            </a:pPr>
            <a:r>
              <a:rPr lang="id-ID" sz="2500" b="1" dirty="0" err="1">
                <a:solidFill>
                  <a:schemeClr val="tx1"/>
                </a:solidFill>
                <a:effectLst/>
                <a:latin typeface="Montserrat" panose="00000500000000000000" pitchFamily="2" charset="0"/>
                <a:ea typeface="Adobe Fangsong Std R" panose="02020400000000000000" pitchFamily="18" charset="-128"/>
                <a:cs typeface="Times New Roman" panose="02020603050405020304" pitchFamily="18" charset="0"/>
              </a:rPr>
              <a:t>Jejaringan</a:t>
            </a:r>
            <a:r>
              <a:rPr lang="id-ID" sz="2500" b="1" dirty="0">
                <a:solidFill>
                  <a:schemeClr val="tx1"/>
                </a:solidFill>
                <a:effectLst/>
                <a:latin typeface="Montserrat" panose="00000500000000000000" pitchFamily="2" charset="0"/>
                <a:ea typeface="Adobe Fangsong Std R" panose="02020400000000000000" pitchFamily="18" charset="-128"/>
                <a:cs typeface="Times New Roman" panose="02020603050405020304" pitchFamily="18" charset="0"/>
              </a:rPr>
              <a:t> sosial (</a:t>
            </a:r>
            <a:r>
              <a:rPr lang="id-ID" sz="2500" b="1" dirty="0" err="1">
                <a:solidFill>
                  <a:schemeClr val="tx1"/>
                </a:solidFill>
                <a:effectLst/>
                <a:latin typeface="Montserrat" panose="00000500000000000000" pitchFamily="2" charset="0"/>
                <a:ea typeface="Adobe Fangsong Std R" panose="02020400000000000000" pitchFamily="18" charset="-128"/>
                <a:cs typeface="Times New Roman" panose="02020603050405020304" pitchFamily="18" charset="0"/>
              </a:rPr>
              <a:t>SNSs</a:t>
            </a:r>
            <a:r>
              <a:rPr lang="id-ID" sz="2500" b="1" dirty="0">
                <a:solidFill>
                  <a:schemeClr val="tx1"/>
                </a:solidFill>
                <a:effectLst/>
                <a:latin typeface="Montserrat" panose="00000500000000000000" pitchFamily="2" charset="0"/>
                <a:ea typeface="Adobe Fangsong Std R" panose="02020400000000000000" pitchFamily="18" charset="-128"/>
                <a:cs typeface="Times New Roman" panose="02020603050405020304" pitchFamily="18" charset="0"/>
              </a:rPr>
              <a:t>) adalah ruang virtual </a:t>
            </a:r>
            <a:r>
              <a:rPr lang="id-ID" sz="2500" b="1" dirty="0" err="1">
                <a:solidFill>
                  <a:schemeClr val="tx1"/>
                </a:solidFill>
                <a:effectLst/>
                <a:latin typeface="Montserrat" panose="00000500000000000000" pitchFamily="2" charset="0"/>
                <a:ea typeface="Adobe Fangsong Std R" panose="02020400000000000000" pitchFamily="18" charset="-128"/>
                <a:cs typeface="Times New Roman" panose="02020603050405020304" pitchFamily="18" charset="0"/>
              </a:rPr>
              <a:t>dimana</a:t>
            </a:r>
            <a:r>
              <a:rPr lang="id-ID" sz="2500" b="1" dirty="0">
                <a:solidFill>
                  <a:schemeClr val="tx1"/>
                </a:solidFill>
                <a:effectLst/>
                <a:latin typeface="Montserrat" panose="00000500000000000000" pitchFamily="2" charset="0"/>
                <a:ea typeface="Adobe Fangsong Std R" panose="02020400000000000000" pitchFamily="18" charset="-128"/>
                <a:cs typeface="Times New Roman" panose="02020603050405020304" pitchFamily="18" charset="0"/>
              </a:rPr>
              <a:t> orang-orang dengan minat yang sama berkumpul untuk berkomunikasi, berbagai foto dan </a:t>
            </a:r>
            <a:r>
              <a:rPr lang="id-ID" sz="2500" b="1" dirty="0" err="1">
                <a:solidFill>
                  <a:schemeClr val="tx1"/>
                </a:solidFill>
                <a:effectLst/>
                <a:latin typeface="Montserrat" panose="00000500000000000000" pitchFamily="2" charset="0"/>
                <a:ea typeface="Adobe Fangsong Std R" panose="02020400000000000000" pitchFamily="18" charset="-128"/>
                <a:cs typeface="Times New Roman" panose="02020603050405020304" pitchFamily="18" charset="0"/>
              </a:rPr>
              <a:t>mendisikusikan</a:t>
            </a:r>
            <a:r>
              <a:rPr lang="id-ID" sz="2500" b="1" dirty="0">
                <a:solidFill>
                  <a:schemeClr val="tx1"/>
                </a:solidFill>
                <a:effectLst/>
                <a:latin typeface="Montserrat" panose="00000500000000000000" pitchFamily="2" charset="0"/>
                <a:ea typeface="Adobe Fangsong Std R" panose="02020400000000000000" pitchFamily="18" charset="-128"/>
                <a:cs typeface="Times New Roman" panose="02020603050405020304" pitchFamily="18" charset="0"/>
              </a:rPr>
              <a:t> ide satu sama lain</a:t>
            </a:r>
            <a:r>
              <a:rPr lang="en-US" sz="2500" b="1" dirty="0">
                <a:solidFill>
                  <a:schemeClr val="tx1"/>
                </a:solidFill>
                <a:effectLst/>
                <a:latin typeface="Montserrat" panose="00000500000000000000" pitchFamily="2" charset="0"/>
                <a:ea typeface="Adobe Fangsong Std R" panose="02020400000000000000" pitchFamily="18" charset="-128"/>
                <a:cs typeface="Times New Roman" panose="02020603050405020304" pitchFamily="18" charset="0"/>
              </a:rPr>
              <a:t>.</a:t>
            </a:r>
          </a:p>
          <a:p>
            <a:pPr marL="0" lvl="0" indent="0" algn="just" rtl="0">
              <a:spcBef>
                <a:spcPts val="0"/>
              </a:spcBef>
              <a:spcAft>
                <a:spcPts val="0"/>
              </a:spcAft>
              <a:buNone/>
            </a:pPr>
            <a:endParaRPr lang="en-US" sz="2500" b="1" dirty="0">
              <a:solidFill>
                <a:schemeClr val="tx1"/>
              </a:solidFill>
              <a:effectLst/>
              <a:latin typeface="Montserrat" panose="00000500000000000000" pitchFamily="2" charset="0"/>
              <a:ea typeface="Adobe Fangsong Std R" panose="02020400000000000000" pitchFamily="18" charset="-128"/>
              <a:cs typeface="Times New Roman" panose="02020603050405020304" pitchFamily="18" charset="0"/>
            </a:endParaRPr>
          </a:p>
          <a:p>
            <a:pPr marL="0" lvl="0" indent="0" algn="just" rtl="0">
              <a:spcBef>
                <a:spcPts val="0"/>
              </a:spcBef>
              <a:spcAft>
                <a:spcPts val="0"/>
              </a:spcAft>
              <a:buNone/>
            </a:pPr>
            <a:r>
              <a:rPr lang="id-ID" sz="2500" b="1" dirty="0">
                <a:solidFill>
                  <a:schemeClr val="tx1"/>
                </a:solidFill>
                <a:effectLst/>
                <a:latin typeface="Montserrat" panose="00000500000000000000" pitchFamily="2" charset="0"/>
                <a:ea typeface="Adobe Fangsong Std R" panose="02020400000000000000" pitchFamily="18" charset="-128"/>
                <a:cs typeface="Times New Roman" panose="02020603050405020304" pitchFamily="18" charset="0"/>
              </a:rPr>
              <a:t> Dalam beberapa tahun terakhir, Facebook telah menjadi salah satu SNS yang paling menonjol. Salah satu cara yang mungkin menggunakan Facebook untuk mengajar dan belajar adalah dengan menggunakan grupnya sebagai LMS. </a:t>
            </a:r>
            <a:endParaRPr lang="en-US" sz="2500" b="1" dirty="0">
              <a:solidFill>
                <a:schemeClr val="tx1"/>
              </a:solidFill>
              <a:latin typeface="Montserrat" panose="00000500000000000000" pitchFamily="2" charset="0"/>
              <a:ea typeface="Adobe Fangsong Std R" panose="02020400000000000000" pitchFamily="18" charset="-128"/>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00"/>
        <p:cNvGrpSpPr/>
        <p:nvPr/>
      </p:nvGrpSpPr>
      <p:grpSpPr>
        <a:xfrm>
          <a:off x="0" y="0"/>
          <a:ext cx="0" cy="0"/>
          <a:chOff x="0" y="0"/>
          <a:chExt cx="0" cy="0"/>
        </a:xfrm>
      </p:grpSpPr>
      <p:sp>
        <p:nvSpPr>
          <p:cNvPr id="901" name="Google Shape;901;p34"/>
          <p:cNvSpPr txBox="1">
            <a:spLocks noGrp="1"/>
          </p:cNvSpPr>
          <p:nvPr>
            <p:ph type="title"/>
          </p:nvPr>
        </p:nvSpPr>
        <p:spPr>
          <a:xfrm>
            <a:off x="1375410" y="41986"/>
            <a:ext cx="7704000" cy="477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id-ID" sz="2500" dirty="0">
                <a:solidFill>
                  <a:srgbClr val="FFFF00"/>
                </a:solidFill>
                <a:effectLst/>
                <a:latin typeface="Montserrat" panose="00000500000000000000" pitchFamily="2" charset="0"/>
                <a:ea typeface="Calibri" panose="020F0502020204030204" pitchFamily="34" charset="0"/>
                <a:cs typeface="Times New Roman" panose="02020603050405020304" pitchFamily="18" charset="0"/>
              </a:rPr>
              <a:t>TINJAUAN LITERATUR DI FACEBOOK</a:t>
            </a:r>
            <a:endParaRPr lang="id-ID" sz="2500" dirty="0">
              <a:solidFill>
                <a:srgbClr val="FFFF00"/>
              </a:solidFill>
              <a:latin typeface="Montserrat" panose="00000500000000000000" pitchFamily="2" charset="0"/>
            </a:endParaRPr>
          </a:p>
        </p:txBody>
      </p:sp>
      <p:sp>
        <p:nvSpPr>
          <p:cNvPr id="903" name="Google Shape;903;p34"/>
          <p:cNvSpPr txBox="1">
            <a:spLocks noGrp="1"/>
          </p:cNvSpPr>
          <p:nvPr>
            <p:ph type="sldNum" idx="12"/>
          </p:nvPr>
        </p:nvSpPr>
        <p:spPr>
          <a:xfrm>
            <a:off x="8404384" y="4673651"/>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3</a:t>
            </a:fld>
            <a:endParaRPr/>
          </a:p>
        </p:txBody>
      </p:sp>
      <p:sp>
        <p:nvSpPr>
          <p:cNvPr id="4" name="Kotak Teks 3">
            <a:extLst>
              <a:ext uri="{FF2B5EF4-FFF2-40B4-BE49-F238E27FC236}">
                <a16:creationId xmlns:a16="http://schemas.microsoft.com/office/drawing/2014/main" id="{7FCF62E0-BB2E-8232-902D-831108DC4AA8}"/>
              </a:ext>
            </a:extLst>
          </p:cNvPr>
          <p:cNvSpPr txBox="1"/>
          <p:nvPr/>
        </p:nvSpPr>
        <p:spPr>
          <a:xfrm>
            <a:off x="198210" y="558826"/>
            <a:ext cx="5029200" cy="400110"/>
          </a:xfrm>
          <a:prstGeom prst="rect">
            <a:avLst/>
          </a:prstGeom>
          <a:noFill/>
        </p:spPr>
        <p:txBody>
          <a:bodyPr wrap="square">
            <a:spAutoFit/>
          </a:bodyPr>
          <a:lstStyle/>
          <a:p>
            <a:pPr lvl="0" algn="l" rtl="0">
              <a:spcBef>
                <a:spcPts val="0"/>
              </a:spcBef>
              <a:spcAft>
                <a:spcPts val="0"/>
              </a:spcAft>
            </a:pPr>
            <a:r>
              <a:rPr lang="en-US" sz="2000" b="1" dirty="0">
                <a:solidFill>
                  <a:schemeClr val="bg2"/>
                </a:solidFill>
                <a:highlight>
                  <a:srgbClr val="FFFF00"/>
                </a:highlight>
                <a:latin typeface="Montserrat" panose="00000500000000000000" pitchFamily="2" charset="0"/>
              </a:rPr>
              <a:t> </a:t>
            </a:r>
            <a:r>
              <a:rPr lang="en-US" sz="2000" b="1" dirty="0">
                <a:solidFill>
                  <a:schemeClr val="bg1"/>
                </a:solidFill>
                <a:highlight>
                  <a:srgbClr val="FFFF00"/>
                </a:highlight>
                <a:latin typeface="Montserrat" panose="00000500000000000000" pitchFamily="2" charset="0"/>
              </a:rPr>
              <a:t>1.Profil Pengguna</a:t>
            </a:r>
          </a:p>
        </p:txBody>
      </p:sp>
      <p:sp>
        <p:nvSpPr>
          <p:cNvPr id="7" name="Kotak Teks 6">
            <a:extLst>
              <a:ext uri="{FF2B5EF4-FFF2-40B4-BE49-F238E27FC236}">
                <a16:creationId xmlns:a16="http://schemas.microsoft.com/office/drawing/2014/main" id="{8F3E8B4B-24B1-0059-8483-409977B9417F}"/>
              </a:ext>
            </a:extLst>
          </p:cNvPr>
          <p:cNvSpPr txBox="1"/>
          <p:nvPr/>
        </p:nvSpPr>
        <p:spPr>
          <a:xfrm>
            <a:off x="-482727" y="1540520"/>
            <a:ext cx="9233154" cy="400110"/>
          </a:xfrm>
          <a:prstGeom prst="rect">
            <a:avLst/>
          </a:prstGeom>
          <a:noFill/>
        </p:spPr>
        <p:txBody>
          <a:bodyPr wrap="square">
            <a:spAutoFit/>
          </a:bodyPr>
          <a:lstStyle/>
          <a:p>
            <a:pPr lvl="0" algn="ctr" rtl="0">
              <a:spcBef>
                <a:spcPts val="0"/>
              </a:spcBef>
              <a:spcAft>
                <a:spcPts val="0"/>
              </a:spcAft>
            </a:pPr>
            <a:r>
              <a:rPr lang="en-US" sz="2000" b="1" dirty="0">
                <a:solidFill>
                  <a:schemeClr val="bg1"/>
                </a:solidFill>
                <a:highlight>
                  <a:srgbClr val="FFFF00"/>
                </a:highlight>
                <a:latin typeface="Montserrat" panose="00000500000000000000" pitchFamily="2" charset="0"/>
                <a:ea typeface="Calibri" panose="020F0502020204030204" pitchFamily="34" charset="0"/>
              </a:rPr>
              <a:t>2. </a:t>
            </a:r>
            <a:r>
              <a:rPr lang="id-ID" sz="2000" b="1" dirty="0">
                <a:solidFill>
                  <a:schemeClr val="bg1"/>
                </a:solidFill>
                <a:effectLst/>
                <a:highlight>
                  <a:srgbClr val="FFFF00"/>
                </a:highlight>
                <a:latin typeface="Montserrat" panose="00000500000000000000" pitchFamily="2" charset="0"/>
                <a:ea typeface="Calibri" panose="020F0502020204030204" pitchFamily="34" charset="0"/>
                <a:cs typeface="Times New Roman" panose="02020603050405020304" pitchFamily="18" charset="0"/>
              </a:rPr>
              <a:t>Digunakan untuk membangun hubungan</a:t>
            </a:r>
            <a:r>
              <a:rPr lang="en-US" sz="2000" b="1" dirty="0">
                <a:solidFill>
                  <a:schemeClr val="bg1"/>
                </a:solidFill>
                <a:effectLst/>
                <a:highlight>
                  <a:srgbClr val="FFFF00"/>
                </a:highlight>
                <a:latin typeface="Montserrat" panose="00000500000000000000" pitchFamily="2" charset="0"/>
                <a:ea typeface="Calibri" panose="020F0502020204030204" pitchFamily="34" charset="0"/>
                <a:cs typeface="Times New Roman" panose="02020603050405020304" pitchFamily="18" charset="0"/>
              </a:rPr>
              <a:t> </a:t>
            </a:r>
            <a:r>
              <a:rPr lang="id-ID" sz="2000" b="1" dirty="0" err="1">
                <a:solidFill>
                  <a:schemeClr val="bg1"/>
                </a:solidFill>
                <a:effectLst/>
                <a:highlight>
                  <a:srgbClr val="FFFF00"/>
                </a:highlight>
                <a:latin typeface="Montserrat" panose="00000500000000000000" pitchFamily="2" charset="0"/>
                <a:ea typeface="Calibri" panose="020F0502020204030204" pitchFamily="34" charset="0"/>
                <a:cs typeface="Times New Roman" panose="02020603050405020304" pitchFamily="18" charset="0"/>
              </a:rPr>
              <a:t>interpersonal</a:t>
            </a:r>
            <a:endParaRPr lang="en-US" sz="2000" b="1" dirty="0">
              <a:solidFill>
                <a:schemeClr val="bg1"/>
              </a:solidFill>
              <a:highlight>
                <a:srgbClr val="FFFF00"/>
              </a:highlight>
              <a:latin typeface="Montserrat" panose="00000500000000000000" pitchFamily="2" charset="0"/>
              <a:ea typeface="Calibri" panose="020F0502020204030204" pitchFamily="34" charset="0"/>
              <a:cs typeface="Times New Roman" panose="02020603050405020304" pitchFamily="18" charset="0"/>
            </a:endParaRPr>
          </a:p>
        </p:txBody>
      </p:sp>
      <p:sp>
        <p:nvSpPr>
          <p:cNvPr id="9" name="Kotak Teks 8">
            <a:extLst>
              <a:ext uri="{FF2B5EF4-FFF2-40B4-BE49-F238E27FC236}">
                <a16:creationId xmlns:a16="http://schemas.microsoft.com/office/drawing/2014/main" id="{15FD135C-7F55-2B1C-F12E-049D25429600}"/>
              </a:ext>
            </a:extLst>
          </p:cNvPr>
          <p:cNvSpPr txBox="1"/>
          <p:nvPr/>
        </p:nvSpPr>
        <p:spPr>
          <a:xfrm>
            <a:off x="198210" y="3093840"/>
            <a:ext cx="10416540" cy="707886"/>
          </a:xfrm>
          <a:prstGeom prst="rect">
            <a:avLst/>
          </a:prstGeom>
          <a:noFill/>
        </p:spPr>
        <p:txBody>
          <a:bodyPr wrap="square">
            <a:spAutoFit/>
          </a:bodyPr>
          <a:lstStyle/>
          <a:p>
            <a:pPr lvl="0" indent="-457200" algn="l" rtl="0">
              <a:spcBef>
                <a:spcPts val="0"/>
              </a:spcBef>
              <a:spcAft>
                <a:spcPts val="0"/>
              </a:spcAft>
              <a:buFont typeface="+mj-lt"/>
              <a:buAutoNum type="arabicParenR"/>
            </a:pPr>
            <a:endParaRPr lang="en-US" sz="2000" b="1" dirty="0">
              <a:solidFill>
                <a:schemeClr val="bg1"/>
              </a:solidFill>
              <a:highlight>
                <a:srgbClr val="FFFF00"/>
              </a:highlight>
              <a:latin typeface="Montserrat" panose="00000500000000000000" pitchFamily="2" charset="0"/>
              <a:ea typeface="Calibri" panose="020F0502020204030204" pitchFamily="34" charset="0"/>
              <a:cs typeface="Times New Roman" panose="02020603050405020304" pitchFamily="18" charset="0"/>
            </a:endParaRPr>
          </a:p>
          <a:p>
            <a:pPr lvl="0" algn="l" rtl="0">
              <a:spcBef>
                <a:spcPts val="0"/>
              </a:spcBef>
              <a:spcAft>
                <a:spcPts val="0"/>
              </a:spcAft>
            </a:pPr>
            <a:r>
              <a:rPr lang="en-US" sz="2000" b="1" dirty="0">
                <a:solidFill>
                  <a:schemeClr val="bg1"/>
                </a:solidFill>
                <a:effectLst/>
                <a:highlight>
                  <a:srgbClr val="FFFF00"/>
                </a:highlight>
                <a:latin typeface="Montserrat" panose="00000500000000000000" pitchFamily="2" charset="0"/>
                <a:ea typeface="Calibri" panose="020F0502020204030204" pitchFamily="34" charset="0"/>
                <a:cs typeface="Times New Roman" panose="02020603050405020304" pitchFamily="18" charset="0"/>
              </a:rPr>
              <a:t>3.</a:t>
            </a:r>
            <a:r>
              <a:rPr lang="id-ID" sz="2000" b="1" dirty="0">
                <a:solidFill>
                  <a:schemeClr val="bg1"/>
                </a:solidFill>
                <a:effectLst/>
                <a:highlight>
                  <a:srgbClr val="FFFF00"/>
                </a:highlight>
                <a:latin typeface="Montserrat" panose="00000500000000000000" pitchFamily="2" charset="0"/>
                <a:ea typeface="Calibri" panose="020F0502020204030204" pitchFamily="34" charset="0"/>
                <a:cs typeface="Times New Roman" panose="02020603050405020304" pitchFamily="18" charset="0"/>
              </a:rPr>
              <a:t>Digunakan untuk menarik pembelajaran siswa</a:t>
            </a:r>
            <a:endParaRPr lang="en-US" sz="2000" b="1" dirty="0">
              <a:solidFill>
                <a:schemeClr val="bg1"/>
              </a:solidFill>
              <a:highlight>
                <a:srgbClr val="FFFF00"/>
              </a:highlight>
              <a:latin typeface="Montserrat" panose="00000500000000000000" pitchFamily="2" charset="0"/>
            </a:endParaRPr>
          </a:p>
        </p:txBody>
      </p:sp>
      <p:sp>
        <p:nvSpPr>
          <p:cNvPr id="14" name="Kotak Teks 13">
            <a:extLst>
              <a:ext uri="{FF2B5EF4-FFF2-40B4-BE49-F238E27FC236}">
                <a16:creationId xmlns:a16="http://schemas.microsoft.com/office/drawing/2014/main" id="{A7E88185-FA1D-DA68-42A9-597158231F57}"/>
              </a:ext>
            </a:extLst>
          </p:cNvPr>
          <p:cNvSpPr txBox="1"/>
          <p:nvPr/>
        </p:nvSpPr>
        <p:spPr>
          <a:xfrm>
            <a:off x="256413" y="3815350"/>
            <a:ext cx="8359140" cy="1323439"/>
          </a:xfrm>
          <a:prstGeom prst="rect">
            <a:avLst/>
          </a:prstGeom>
          <a:noFill/>
        </p:spPr>
        <p:txBody>
          <a:bodyPr wrap="square">
            <a:spAutoFit/>
          </a:bodyPr>
          <a:lstStyle/>
          <a:p>
            <a:r>
              <a:rPr lang="id-ID" sz="2000" dirty="0">
                <a:solidFill>
                  <a:schemeClr val="bg2"/>
                </a:solidFill>
                <a:effectLst/>
                <a:latin typeface="Calibri" panose="020F0502020204030204" pitchFamily="34" charset="0"/>
                <a:ea typeface="Calibri" panose="020F0502020204030204" pitchFamily="34" charset="0"/>
                <a:cs typeface="Times New Roman" panose="02020603050405020304" pitchFamily="18" charset="0"/>
              </a:rPr>
              <a:t>Penggunaan </a:t>
            </a:r>
            <a:r>
              <a:rPr lang="id-ID" sz="2000" dirty="0" err="1">
                <a:solidFill>
                  <a:schemeClr val="bg2"/>
                </a:solidFill>
                <a:effectLst/>
                <a:latin typeface="Calibri" panose="020F0502020204030204" pitchFamily="34" charset="0"/>
                <a:ea typeface="Calibri" panose="020F0502020204030204" pitchFamily="34" charset="0"/>
                <a:cs typeface="Times New Roman" panose="02020603050405020304" pitchFamily="18" charset="0"/>
              </a:rPr>
              <a:t>WebCT</a:t>
            </a:r>
            <a:r>
              <a:rPr lang="id-ID" sz="2000" dirty="0">
                <a:solidFill>
                  <a:schemeClr val="bg2"/>
                </a:solidFill>
                <a:effectLst/>
                <a:latin typeface="Calibri" panose="020F0502020204030204" pitchFamily="34" charset="0"/>
                <a:ea typeface="Calibri" panose="020F0502020204030204" pitchFamily="34" charset="0"/>
                <a:cs typeface="Times New Roman" panose="02020603050405020304" pitchFamily="18" charset="0"/>
              </a:rPr>
              <a:t> adalah wajib, sedangkan penggunaan grup Facebook adalah opsional. Hasilnya menunjukkan bahwa jumlah </a:t>
            </a:r>
            <a:r>
              <a:rPr lang="id-ID" sz="2000" dirty="0" err="1">
                <a:solidFill>
                  <a:schemeClr val="bg2"/>
                </a:solidFill>
                <a:effectLst/>
                <a:latin typeface="Calibri" panose="020F0502020204030204" pitchFamily="34" charset="0"/>
                <a:ea typeface="Calibri" panose="020F0502020204030204" pitchFamily="34" charset="0"/>
                <a:cs typeface="Times New Roman" panose="02020603050405020304" pitchFamily="18" charset="0"/>
              </a:rPr>
              <a:t>posting</a:t>
            </a:r>
            <a:r>
              <a:rPr lang="id-ID" sz="2000" dirty="0">
                <a:solidFill>
                  <a:schemeClr val="bg2"/>
                </a:solidFill>
                <a:effectLst/>
                <a:latin typeface="Calibri" panose="020F0502020204030204" pitchFamily="34" charset="0"/>
                <a:ea typeface="Calibri" panose="020F0502020204030204" pitchFamily="34" charset="0"/>
                <a:cs typeface="Times New Roman" panose="02020603050405020304" pitchFamily="18" charset="0"/>
              </a:rPr>
              <a:t> di Facebook hampir empat kali lebih banyak daripada di </a:t>
            </a:r>
            <a:r>
              <a:rPr lang="id-ID" sz="2000" dirty="0" err="1">
                <a:solidFill>
                  <a:schemeClr val="bg2"/>
                </a:solidFill>
                <a:effectLst/>
                <a:latin typeface="Calibri" panose="020F0502020204030204" pitchFamily="34" charset="0"/>
                <a:ea typeface="Calibri" panose="020F0502020204030204" pitchFamily="34" charset="0"/>
                <a:cs typeface="Times New Roman" panose="02020603050405020304" pitchFamily="18" charset="0"/>
              </a:rPr>
              <a:t>WebCT</a:t>
            </a:r>
            <a:r>
              <a:rPr lang="id-ID" sz="2000" dirty="0">
                <a:solidFill>
                  <a:schemeClr val="bg2"/>
                </a:solidFill>
                <a:effectLst/>
                <a:latin typeface="Calibri" panose="020F0502020204030204" pitchFamily="34" charset="0"/>
                <a:ea typeface="Calibri" panose="020F0502020204030204" pitchFamily="34" charset="0"/>
                <a:cs typeface="Times New Roman" panose="02020603050405020304" pitchFamily="18" charset="0"/>
              </a:rPr>
              <a:t>, dan </a:t>
            </a:r>
            <a:r>
              <a:rPr lang="id-ID" sz="2000" dirty="0" err="1">
                <a:solidFill>
                  <a:schemeClr val="bg2"/>
                </a:solidFill>
                <a:effectLst/>
                <a:latin typeface="Calibri" panose="020F0502020204030204" pitchFamily="34" charset="0"/>
                <a:ea typeface="Calibri" panose="020F0502020204030204" pitchFamily="34" charset="0"/>
                <a:cs typeface="Times New Roman" panose="02020603050405020304" pitchFamily="18" charset="0"/>
              </a:rPr>
              <a:t>posting</a:t>
            </a:r>
            <a:r>
              <a:rPr lang="id-ID" sz="2000" dirty="0">
                <a:solidFill>
                  <a:schemeClr val="bg2"/>
                </a:solidFill>
                <a:effectLst/>
                <a:latin typeface="Calibri" panose="020F0502020204030204" pitchFamily="34" charset="0"/>
                <a:ea typeface="Calibri" panose="020F0502020204030204" pitchFamily="34" charset="0"/>
                <a:cs typeface="Times New Roman" panose="02020603050405020304" pitchFamily="18" charset="0"/>
              </a:rPr>
              <a:t> mengangkat topik yang lebih kompleks</a:t>
            </a:r>
            <a:r>
              <a:rPr lang="en-US" sz="2000" dirty="0">
                <a:solidFill>
                  <a:schemeClr val="bg2"/>
                </a:solidFill>
                <a:effectLst/>
                <a:latin typeface="Calibri" panose="020F0502020204030204" pitchFamily="34" charset="0"/>
                <a:ea typeface="Calibri" panose="020F0502020204030204" pitchFamily="34" charset="0"/>
                <a:cs typeface="Times New Roman" panose="02020603050405020304" pitchFamily="18" charset="0"/>
              </a:rPr>
              <a:t>.</a:t>
            </a:r>
            <a:endParaRPr lang="id-ID" sz="2000" dirty="0">
              <a:solidFill>
                <a:schemeClr val="bg2"/>
              </a:solidFill>
            </a:endParaRPr>
          </a:p>
        </p:txBody>
      </p:sp>
      <p:sp>
        <p:nvSpPr>
          <p:cNvPr id="16" name="Kotak Teks 15">
            <a:extLst>
              <a:ext uri="{FF2B5EF4-FFF2-40B4-BE49-F238E27FC236}">
                <a16:creationId xmlns:a16="http://schemas.microsoft.com/office/drawing/2014/main" id="{6F98B21F-FF98-553C-B983-4A917A81AF5E}"/>
              </a:ext>
            </a:extLst>
          </p:cNvPr>
          <p:cNvSpPr txBox="1"/>
          <p:nvPr/>
        </p:nvSpPr>
        <p:spPr>
          <a:xfrm>
            <a:off x="461606" y="1830861"/>
            <a:ext cx="8953084" cy="1631216"/>
          </a:xfrm>
          <a:prstGeom prst="rect">
            <a:avLst/>
          </a:prstGeom>
          <a:noFill/>
        </p:spPr>
        <p:txBody>
          <a:bodyPr wrap="square">
            <a:spAutoFit/>
          </a:bodyPr>
          <a:lstStyle/>
          <a:p>
            <a:r>
              <a:rPr lang="en-US" sz="2000" dirty="0">
                <a:solidFill>
                  <a:schemeClr val="bg2"/>
                </a:solidFill>
                <a:latin typeface="Calibri" panose="020F0502020204030204" pitchFamily="34" charset="0"/>
                <a:ea typeface="Calibri" panose="020F0502020204030204" pitchFamily="34" charset="0"/>
                <a:cs typeface="Times New Roman" panose="02020603050405020304" pitchFamily="18" charset="0"/>
              </a:rPr>
              <a:t>P</a:t>
            </a:r>
            <a:r>
              <a:rPr lang="id-ID" sz="2000" dirty="0" err="1">
                <a:solidFill>
                  <a:schemeClr val="bg2"/>
                </a:solidFill>
                <a:effectLst/>
                <a:latin typeface="Calibri" panose="020F0502020204030204" pitchFamily="34" charset="0"/>
                <a:ea typeface="Calibri" panose="020F0502020204030204" pitchFamily="34" charset="0"/>
                <a:cs typeface="Times New Roman" panose="02020603050405020304" pitchFamily="18" charset="0"/>
              </a:rPr>
              <a:t>enelitian</a:t>
            </a:r>
            <a:r>
              <a:rPr lang="id-ID" sz="2000" dirty="0">
                <a:solidFill>
                  <a:schemeClr val="bg2"/>
                </a:solidFill>
                <a:effectLst/>
                <a:latin typeface="Calibri" panose="020F0502020204030204" pitchFamily="34" charset="0"/>
                <a:ea typeface="Calibri" panose="020F0502020204030204" pitchFamily="34" charset="0"/>
                <a:cs typeface="Times New Roman" panose="02020603050405020304" pitchFamily="18" charset="0"/>
              </a:rPr>
              <a:t> telah menemukan bahwa penggunaan Facebook meningkatkan motivasi siswa</a:t>
            </a:r>
            <a:r>
              <a:rPr lang="en-US" sz="2000" dirty="0">
                <a:solidFill>
                  <a:schemeClr val="bg2"/>
                </a:solidFill>
                <a:latin typeface="Calibri" panose="020F0502020204030204" pitchFamily="34" charset="0"/>
                <a:ea typeface="Calibri" panose="020F0502020204030204" pitchFamily="34" charset="0"/>
                <a:cs typeface="Times New Roman" panose="02020603050405020304" pitchFamily="18" charset="0"/>
              </a:rPr>
              <a:t> dan </a:t>
            </a:r>
            <a:r>
              <a:rPr lang="id-ID" sz="2000" dirty="0">
                <a:solidFill>
                  <a:schemeClr val="bg2"/>
                </a:solidFill>
                <a:effectLst/>
                <a:latin typeface="Calibri" panose="020F0502020204030204" pitchFamily="34" charset="0"/>
                <a:ea typeface="Calibri" panose="020F0502020204030204" pitchFamily="34" charset="0"/>
                <a:cs typeface="Times New Roman" panose="02020603050405020304" pitchFamily="18" charset="0"/>
              </a:rPr>
              <a:t>hubungan mahasiswa-dosen. </a:t>
            </a:r>
            <a:r>
              <a:rPr lang="id-ID" sz="2000" dirty="0" err="1">
                <a:solidFill>
                  <a:schemeClr val="bg2"/>
                </a:solidFill>
                <a:effectLst/>
                <a:latin typeface="Calibri" panose="020F0502020204030204" pitchFamily="34" charset="0"/>
                <a:ea typeface="Calibri" panose="020F0502020204030204" pitchFamily="34" charset="0"/>
                <a:cs typeface="Times New Roman" panose="02020603050405020304" pitchFamily="18" charset="0"/>
              </a:rPr>
              <a:t>O'Sullivan</a:t>
            </a:r>
            <a:r>
              <a:rPr lang="id-ID" sz="2000" dirty="0">
                <a:solidFill>
                  <a:schemeClr val="bg2"/>
                </a:solidFill>
                <a:effectLst/>
                <a:latin typeface="Calibri" panose="020F0502020204030204" pitchFamily="34" charset="0"/>
                <a:ea typeface="Calibri" panose="020F0502020204030204" pitchFamily="34" charset="0"/>
                <a:cs typeface="Times New Roman" panose="02020603050405020304" pitchFamily="18" charset="0"/>
              </a:rPr>
              <a:t>, </a:t>
            </a:r>
            <a:r>
              <a:rPr lang="id-ID" sz="2000" dirty="0" err="1">
                <a:solidFill>
                  <a:schemeClr val="bg2"/>
                </a:solidFill>
                <a:effectLst/>
                <a:latin typeface="Calibri" panose="020F0502020204030204" pitchFamily="34" charset="0"/>
                <a:ea typeface="Calibri" panose="020F0502020204030204" pitchFamily="34" charset="0"/>
                <a:cs typeface="Times New Roman" panose="02020603050405020304" pitchFamily="18" charset="0"/>
              </a:rPr>
              <a:t>Hunt</a:t>
            </a:r>
            <a:r>
              <a:rPr lang="id-ID" sz="2000" dirty="0">
                <a:solidFill>
                  <a:schemeClr val="bg2"/>
                </a:solidFill>
                <a:effectLst/>
                <a:latin typeface="Calibri" panose="020F0502020204030204" pitchFamily="34" charset="0"/>
                <a:ea typeface="Calibri" panose="020F0502020204030204" pitchFamily="34" charset="0"/>
                <a:cs typeface="Times New Roman" panose="02020603050405020304" pitchFamily="18" charset="0"/>
              </a:rPr>
              <a:t> dan </a:t>
            </a:r>
            <a:r>
              <a:rPr lang="id-ID" sz="2000" dirty="0" err="1">
                <a:solidFill>
                  <a:schemeClr val="bg2"/>
                </a:solidFill>
                <a:effectLst/>
                <a:latin typeface="Calibri" panose="020F0502020204030204" pitchFamily="34" charset="0"/>
                <a:ea typeface="Calibri" panose="020F0502020204030204" pitchFamily="34" charset="0"/>
                <a:cs typeface="Times New Roman" panose="02020603050405020304" pitchFamily="18" charset="0"/>
              </a:rPr>
              <a:t>Lippert</a:t>
            </a:r>
            <a:r>
              <a:rPr lang="id-ID" sz="2000" dirty="0">
                <a:solidFill>
                  <a:schemeClr val="bg2"/>
                </a:solidFill>
                <a:effectLst/>
                <a:latin typeface="Calibri" panose="020F0502020204030204" pitchFamily="34" charset="0"/>
                <a:ea typeface="Calibri" panose="020F0502020204030204" pitchFamily="34" charset="0"/>
                <a:cs typeface="Times New Roman" panose="02020603050405020304" pitchFamily="18" charset="0"/>
              </a:rPr>
              <a:t> dan </a:t>
            </a:r>
            <a:r>
              <a:rPr lang="id-ID" sz="2000" dirty="0" err="1">
                <a:solidFill>
                  <a:schemeClr val="bg2"/>
                </a:solidFill>
                <a:effectLst/>
                <a:latin typeface="Calibri" panose="020F0502020204030204" pitchFamily="34" charset="0"/>
                <a:ea typeface="Calibri" panose="020F0502020204030204" pitchFamily="34" charset="0"/>
                <a:cs typeface="Times New Roman" panose="02020603050405020304" pitchFamily="18" charset="0"/>
              </a:rPr>
              <a:t>Mazer</a:t>
            </a:r>
            <a:r>
              <a:rPr lang="id-ID" sz="2000" dirty="0">
                <a:solidFill>
                  <a:schemeClr val="bg2"/>
                </a:solidFill>
                <a:effectLst/>
                <a:latin typeface="Calibri" panose="020F0502020204030204" pitchFamily="34" charset="0"/>
                <a:ea typeface="Calibri" panose="020F0502020204030204" pitchFamily="34" charset="0"/>
                <a:cs typeface="Times New Roman" panose="02020603050405020304" pitchFamily="18" charset="0"/>
              </a:rPr>
              <a:t>, Murphy dan </a:t>
            </a:r>
            <a:r>
              <a:rPr lang="id-ID" sz="2000" dirty="0" err="1">
                <a:solidFill>
                  <a:schemeClr val="bg2"/>
                </a:solidFill>
                <a:effectLst/>
                <a:latin typeface="Calibri" panose="020F0502020204030204" pitchFamily="34" charset="0"/>
                <a:ea typeface="Calibri" panose="020F0502020204030204" pitchFamily="34" charset="0"/>
                <a:cs typeface="Times New Roman" panose="02020603050405020304" pitchFamily="18" charset="0"/>
              </a:rPr>
              <a:t>Simonds</a:t>
            </a:r>
            <a:r>
              <a:rPr lang="id-ID" sz="2000" dirty="0">
                <a:solidFill>
                  <a:schemeClr val="bg2"/>
                </a:solidFill>
                <a:effectLst/>
                <a:latin typeface="Calibri" panose="020F0502020204030204" pitchFamily="34" charset="0"/>
                <a:ea typeface="Calibri" panose="020F0502020204030204" pitchFamily="34" charset="0"/>
                <a:cs typeface="Times New Roman" panose="02020603050405020304" pitchFamily="18" charset="0"/>
              </a:rPr>
              <a:t> mengidentifikasi bahwa siswa yang melihat situs web instruktur dengan tingkat kedekatan termediasi yang tinggi melaporkan tingkat motivasi</a:t>
            </a:r>
            <a:r>
              <a:rPr lang="en-US" sz="2000" dirty="0">
                <a:solidFill>
                  <a:schemeClr val="bg2"/>
                </a:solidFill>
                <a:effectLst/>
                <a:latin typeface="Calibri" panose="020F0502020204030204" pitchFamily="34" charset="0"/>
                <a:ea typeface="Calibri" panose="020F0502020204030204" pitchFamily="34" charset="0"/>
                <a:cs typeface="Times New Roman" panose="02020603050405020304" pitchFamily="18" charset="0"/>
              </a:rPr>
              <a:t>.</a:t>
            </a:r>
            <a:endParaRPr lang="id-ID" sz="2000" dirty="0">
              <a:solidFill>
                <a:schemeClr val="bg2"/>
              </a:solidFill>
            </a:endParaRPr>
          </a:p>
        </p:txBody>
      </p:sp>
      <p:sp>
        <p:nvSpPr>
          <p:cNvPr id="18" name="Kotak Teks 17">
            <a:extLst>
              <a:ext uri="{FF2B5EF4-FFF2-40B4-BE49-F238E27FC236}">
                <a16:creationId xmlns:a16="http://schemas.microsoft.com/office/drawing/2014/main" id="{21FDAEA6-E640-1CE2-AE6F-7D4A7E045FC0}"/>
              </a:ext>
            </a:extLst>
          </p:cNvPr>
          <p:cNvSpPr txBox="1"/>
          <p:nvPr/>
        </p:nvSpPr>
        <p:spPr>
          <a:xfrm>
            <a:off x="393573" y="885613"/>
            <a:ext cx="8088630" cy="707886"/>
          </a:xfrm>
          <a:prstGeom prst="rect">
            <a:avLst/>
          </a:prstGeom>
          <a:noFill/>
        </p:spPr>
        <p:txBody>
          <a:bodyPr wrap="square">
            <a:spAutoFit/>
          </a:bodyPr>
          <a:lstStyle/>
          <a:p>
            <a:r>
              <a:rPr lang="id-ID"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Jejaring Sosial Online dalam proyek </a:t>
            </a:r>
            <a:r>
              <a:rPr lang="id-ID" sz="20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Pew</a:t>
            </a:r>
            <a:r>
              <a:rPr lang="id-ID"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Internet dan American Life menunjukkan bahwa 55% . </a:t>
            </a:r>
            <a:endParaRPr lang="id-ID" sz="2000"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xEl>
                                              <p:pRg st="0" end="0"/>
                                            </p:txEl>
                                          </p:spTgt>
                                        </p:tgtEl>
                                        <p:attrNameLst>
                                          <p:attrName>style.visibility</p:attrName>
                                        </p:attrNameLst>
                                      </p:cBhvr>
                                      <p:to>
                                        <p:strVal val="visible"/>
                                      </p:to>
                                    </p:set>
                                    <p:anim calcmode="lin" valueType="num">
                                      <p:cBhvr additive="base">
                                        <p:cTn id="13"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9">
                                            <p:txEl>
                                              <p:pRg st="1" end="1"/>
                                            </p:txEl>
                                          </p:spTgt>
                                        </p:tgtEl>
                                        <p:attrNameLst>
                                          <p:attrName>style.visibility</p:attrName>
                                        </p:attrNameLst>
                                      </p:cBhvr>
                                      <p:to>
                                        <p:strVal val="visible"/>
                                      </p:to>
                                    </p:set>
                                    <p:anim calcmode="lin" valueType="num">
                                      <p:cBhvr additive="base">
                                        <p:cTn id="19"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00"/>
        <p:cNvGrpSpPr/>
        <p:nvPr/>
      </p:nvGrpSpPr>
      <p:grpSpPr>
        <a:xfrm>
          <a:off x="0" y="0"/>
          <a:ext cx="0" cy="0"/>
          <a:chOff x="0" y="0"/>
          <a:chExt cx="0" cy="0"/>
        </a:xfrm>
      </p:grpSpPr>
      <p:sp>
        <p:nvSpPr>
          <p:cNvPr id="901" name="Google Shape;901;p34"/>
          <p:cNvSpPr txBox="1">
            <a:spLocks noGrp="1"/>
          </p:cNvSpPr>
          <p:nvPr>
            <p:ph type="title"/>
          </p:nvPr>
        </p:nvSpPr>
        <p:spPr>
          <a:xfrm>
            <a:off x="1375410" y="41986"/>
            <a:ext cx="7704000" cy="477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2500" dirty="0">
                <a:solidFill>
                  <a:srgbClr val="FFFF00"/>
                </a:solidFill>
                <a:effectLst/>
                <a:latin typeface="Montserrat" panose="00000500000000000000" pitchFamily="2" charset="0"/>
                <a:ea typeface="Calibri" panose="020F0502020204030204" pitchFamily="34" charset="0"/>
                <a:cs typeface="Times New Roman" panose="02020603050405020304" pitchFamily="18" charset="0"/>
              </a:rPr>
              <a:t>DESAIN DAN IMPLEMENTASI DATA</a:t>
            </a:r>
            <a:endParaRPr lang="id-ID" sz="2500" dirty="0">
              <a:solidFill>
                <a:srgbClr val="FFFF00"/>
              </a:solidFill>
              <a:latin typeface="Montserrat" panose="00000500000000000000" pitchFamily="2" charset="0"/>
            </a:endParaRPr>
          </a:p>
        </p:txBody>
      </p:sp>
      <p:sp>
        <p:nvSpPr>
          <p:cNvPr id="903" name="Google Shape;903;p34"/>
          <p:cNvSpPr txBox="1">
            <a:spLocks noGrp="1"/>
          </p:cNvSpPr>
          <p:nvPr>
            <p:ph type="sldNum" idx="12"/>
          </p:nvPr>
        </p:nvSpPr>
        <p:spPr>
          <a:xfrm>
            <a:off x="8404384" y="4673651"/>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4</a:t>
            </a:fld>
            <a:endParaRPr/>
          </a:p>
        </p:txBody>
      </p:sp>
      <p:sp>
        <p:nvSpPr>
          <p:cNvPr id="4" name="Kotak Teks 3">
            <a:extLst>
              <a:ext uri="{FF2B5EF4-FFF2-40B4-BE49-F238E27FC236}">
                <a16:creationId xmlns:a16="http://schemas.microsoft.com/office/drawing/2014/main" id="{7FCF62E0-BB2E-8232-902D-831108DC4AA8}"/>
              </a:ext>
            </a:extLst>
          </p:cNvPr>
          <p:cNvSpPr txBox="1"/>
          <p:nvPr/>
        </p:nvSpPr>
        <p:spPr>
          <a:xfrm>
            <a:off x="198210" y="558826"/>
            <a:ext cx="5029200" cy="400110"/>
          </a:xfrm>
          <a:prstGeom prst="rect">
            <a:avLst/>
          </a:prstGeom>
          <a:noFill/>
        </p:spPr>
        <p:txBody>
          <a:bodyPr wrap="square">
            <a:spAutoFit/>
          </a:bodyPr>
          <a:lstStyle/>
          <a:p>
            <a:pPr lvl="0" algn="l" rtl="0">
              <a:spcBef>
                <a:spcPts val="0"/>
              </a:spcBef>
              <a:spcAft>
                <a:spcPts val="0"/>
              </a:spcAft>
            </a:pPr>
            <a:r>
              <a:rPr lang="en-US" sz="2000" b="1" dirty="0">
                <a:solidFill>
                  <a:schemeClr val="bg2"/>
                </a:solidFill>
                <a:highlight>
                  <a:srgbClr val="FFFF00"/>
                </a:highlight>
                <a:latin typeface="Montserrat" panose="00000500000000000000" pitchFamily="2" charset="0"/>
              </a:rPr>
              <a:t> </a:t>
            </a:r>
            <a:r>
              <a:rPr lang="en-US" sz="2000" b="1" dirty="0">
                <a:solidFill>
                  <a:schemeClr val="bg1"/>
                </a:solidFill>
                <a:highlight>
                  <a:srgbClr val="FFFF00"/>
                </a:highlight>
                <a:latin typeface="Montserrat" panose="00000500000000000000" pitchFamily="2" charset="0"/>
              </a:rPr>
              <a:t>1.Konteks</a:t>
            </a:r>
          </a:p>
        </p:txBody>
      </p:sp>
      <p:sp>
        <p:nvSpPr>
          <p:cNvPr id="7" name="Kotak Teks 6">
            <a:extLst>
              <a:ext uri="{FF2B5EF4-FFF2-40B4-BE49-F238E27FC236}">
                <a16:creationId xmlns:a16="http://schemas.microsoft.com/office/drawing/2014/main" id="{8F3E8B4B-24B1-0059-8483-409977B9417F}"/>
              </a:ext>
            </a:extLst>
          </p:cNvPr>
          <p:cNvSpPr txBox="1"/>
          <p:nvPr/>
        </p:nvSpPr>
        <p:spPr>
          <a:xfrm>
            <a:off x="-2326767" y="1520176"/>
            <a:ext cx="9233154" cy="400110"/>
          </a:xfrm>
          <a:prstGeom prst="rect">
            <a:avLst/>
          </a:prstGeom>
          <a:noFill/>
        </p:spPr>
        <p:txBody>
          <a:bodyPr wrap="square">
            <a:spAutoFit/>
          </a:bodyPr>
          <a:lstStyle/>
          <a:p>
            <a:pPr lvl="0" algn="ctr" rtl="0">
              <a:spcBef>
                <a:spcPts val="0"/>
              </a:spcBef>
              <a:spcAft>
                <a:spcPts val="0"/>
              </a:spcAft>
            </a:pPr>
            <a:r>
              <a:rPr lang="en-US" sz="2000" b="1" dirty="0">
                <a:solidFill>
                  <a:schemeClr val="bg1"/>
                </a:solidFill>
                <a:highlight>
                  <a:srgbClr val="FFFF00"/>
                </a:highlight>
                <a:latin typeface="Montserrat" panose="00000500000000000000" pitchFamily="2" charset="0"/>
                <a:ea typeface="Calibri" panose="020F0502020204030204" pitchFamily="34" charset="0"/>
              </a:rPr>
              <a:t>2. </a:t>
            </a:r>
            <a:r>
              <a:rPr lang="en-US" sz="2000" b="1" dirty="0" err="1">
                <a:solidFill>
                  <a:schemeClr val="bg1"/>
                </a:solidFill>
                <a:highlight>
                  <a:srgbClr val="FFFF00"/>
                </a:highlight>
                <a:latin typeface="Montserrat" panose="00000500000000000000" pitchFamily="2" charset="0"/>
                <a:ea typeface="Calibri" panose="020F0502020204030204" pitchFamily="34" charset="0"/>
                <a:cs typeface="Times New Roman" panose="02020603050405020304" pitchFamily="18" charset="0"/>
              </a:rPr>
              <a:t>Menyiapkan</a:t>
            </a:r>
            <a:r>
              <a:rPr lang="en-US" sz="2000" b="1" dirty="0">
                <a:solidFill>
                  <a:schemeClr val="bg1"/>
                </a:solidFill>
                <a:highlight>
                  <a:srgbClr val="FFFF00"/>
                </a:highlight>
                <a:latin typeface="Montserrat" panose="00000500000000000000" pitchFamily="2" charset="0"/>
                <a:ea typeface="Calibri" panose="020F0502020204030204" pitchFamily="34" charset="0"/>
                <a:cs typeface="Times New Roman" panose="02020603050405020304" pitchFamily="18" charset="0"/>
              </a:rPr>
              <a:t> </a:t>
            </a:r>
            <a:r>
              <a:rPr lang="en-US" sz="2000" b="1" dirty="0" err="1">
                <a:solidFill>
                  <a:schemeClr val="bg1"/>
                </a:solidFill>
                <a:highlight>
                  <a:srgbClr val="FFFF00"/>
                </a:highlight>
                <a:latin typeface="Montserrat" panose="00000500000000000000" pitchFamily="2" charset="0"/>
                <a:ea typeface="Calibri" panose="020F0502020204030204" pitchFamily="34" charset="0"/>
                <a:cs typeface="Times New Roman" panose="02020603050405020304" pitchFamily="18" charset="0"/>
              </a:rPr>
              <a:t>Grup</a:t>
            </a:r>
            <a:r>
              <a:rPr lang="en-US" sz="2000" b="1" dirty="0">
                <a:solidFill>
                  <a:schemeClr val="bg1"/>
                </a:solidFill>
                <a:highlight>
                  <a:srgbClr val="FFFF00"/>
                </a:highlight>
                <a:latin typeface="Montserrat" panose="00000500000000000000" pitchFamily="2" charset="0"/>
                <a:ea typeface="Calibri" panose="020F0502020204030204" pitchFamily="34" charset="0"/>
                <a:cs typeface="Times New Roman" panose="02020603050405020304" pitchFamily="18" charset="0"/>
              </a:rPr>
              <a:t> Facebook</a:t>
            </a:r>
          </a:p>
        </p:txBody>
      </p:sp>
      <p:sp>
        <p:nvSpPr>
          <p:cNvPr id="9" name="Kotak Teks 8">
            <a:extLst>
              <a:ext uri="{FF2B5EF4-FFF2-40B4-BE49-F238E27FC236}">
                <a16:creationId xmlns:a16="http://schemas.microsoft.com/office/drawing/2014/main" id="{15FD135C-7F55-2B1C-F12E-049D25429600}"/>
              </a:ext>
            </a:extLst>
          </p:cNvPr>
          <p:cNvSpPr txBox="1"/>
          <p:nvPr/>
        </p:nvSpPr>
        <p:spPr>
          <a:xfrm>
            <a:off x="198210" y="3093840"/>
            <a:ext cx="10416540" cy="707886"/>
          </a:xfrm>
          <a:prstGeom prst="rect">
            <a:avLst/>
          </a:prstGeom>
          <a:noFill/>
        </p:spPr>
        <p:txBody>
          <a:bodyPr wrap="square">
            <a:spAutoFit/>
          </a:bodyPr>
          <a:lstStyle/>
          <a:p>
            <a:pPr lvl="0" indent="-457200" algn="l" rtl="0">
              <a:spcBef>
                <a:spcPts val="0"/>
              </a:spcBef>
              <a:spcAft>
                <a:spcPts val="0"/>
              </a:spcAft>
              <a:buFont typeface="+mj-lt"/>
              <a:buAutoNum type="arabicParenR"/>
            </a:pPr>
            <a:endParaRPr lang="en-US" sz="2000" b="1" dirty="0">
              <a:solidFill>
                <a:schemeClr val="bg1"/>
              </a:solidFill>
              <a:highlight>
                <a:srgbClr val="FFFF00"/>
              </a:highlight>
              <a:latin typeface="Montserrat" panose="00000500000000000000" pitchFamily="2" charset="0"/>
              <a:ea typeface="Calibri" panose="020F0502020204030204" pitchFamily="34" charset="0"/>
              <a:cs typeface="Times New Roman" panose="02020603050405020304" pitchFamily="18" charset="0"/>
            </a:endParaRPr>
          </a:p>
          <a:p>
            <a:pPr lvl="0" algn="l" rtl="0">
              <a:spcBef>
                <a:spcPts val="0"/>
              </a:spcBef>
              <a:spcAft>
                <a:spcPts val="0"/>
              </a:spcAft>
            </a:pPr>
            <a:r>
              <a:rPr lang="en-US" sz="2000" b="1" dirty="0">
                <a:solidFill>
                  <a:schemeClr val="bg1"/>
                </a:solidFill>
                <a:effectLst/>
                <a:highlight>
                  <a:srgbClr val="FFFF00"/>
                </a:highlight>
                <a:latin typeface="Montserrat" panose="00000500000000000000" pitchFamily="2" charset="0"/>
                <a:ea typeface="Calibri" panose="020F0502020204030204" pitchFamily="34" charset="0"/>
                <a:cs typeface="Times New Roman" panose="02020603050405020304" pitchFamily="18" charset="0"/>
              </a:rPr>
              <a:t>3.</a:t>
            </a:r>
            <a:r>
              <a:rPr lang="id-ID" sz="2000" b="1" dirty="0">
                <a:solidFill>
                  <a:schemeClr val="bg1"/>
                </a:solidFill>
                <a:effectLst/>
                <a:highlight>
                  <a:srgbClr val="FFFF00"/>
                </a:highlight>
                <a:latin typeface="Montserrat" panose="00000500000000000000" pitchFamily="2" charset="0"/>
                <a:ea typeface="Calibri" panose="020F0502020204030204" pitchFamily="34" charset="0"/>
                <a:cs typeface="Times New Roman" panose="02020603050405020304" pitchFamily="18" charset="0"/>
              </a:rPr>
              <a:t>Digunakan untuk menarik pembelajaran siswa</a:t>
            </a:r>
            <a:endParaRPr lang="en-US" sz="2000" b="1" dirty="0">
              <a:solidFill>
                <a:schemeClr val="bg1"/>
              </a:solidFill>
              <a:highlight>
                <a:srgbClr val="FFFF00"/>
              </a:highlight>
              <a:latin typeface="Montserrat" panose="00000500000000000000" pitchFamily="2" charset="0"/>
            </a:endParaRPr>
          </a:p>
        </p:txBody>
      </p:sp>
      <p:sp>
        <p:nvSpPr>
          <p:cNvPr id="18" name="Kotak Teks 17">
            <a:extLst>
              <a:ext uri="{FF2B5EF4-FFF2-40B4-BE49-F238E27FC236}">
                <a16:creationId xmlns:a16="http://schemas.microsoft.com/office/drawing/2014/main" id="{21FDAEA6-E640-1CE2-AE6F-7D4A7E045FC0}"/>
              </a:ext>
            </a:extLst>
          </p:cNvPr>
          <p:cNvSpPr txBox="1"/>
          <p:nvPr/>
        </p:nvSpPr>
        <p:spPr>
          <a:xfrm>
            <a:off x="393573" y="885613"/>
            <a:ext cx="8088630" cy="707886"/>
          </a:xfrm>
          <a:prstGeom prst="rect">
            <a:avLst/>
          </a:prstGeom>
          <a:noFill/>
        </p:spPr>
        <p:txBody>
          <a:bodyPr wrap="square">
            <a:spAutoFit/>
          </a:bodyPr>
          <a:lstStyle/>
          <a:p>
            <a:r>
              <a:rPr lang="id-ID"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Jejaring Sosial Online dalam proyek </a:t>
            </a:r>
            <a:r>
              <a:rPr lang="id-ID" sz="20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Pew</a:t>
            </a:r>
            <a:r>
              <a:rPr lang="id-ID"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Internet dan American Life menunjukkan bahwa 55% . </a:t>
            </a:r>
            <a:endParaRPr lang="id-ID" sz="2000" dirty="0">
              <a:solidFill>
                <a:schemeClr val="tx1"/>
              </a:solidFill>
            </a:endParaRPr>
          </a:p>
        </p:txBody>
      </p:sp>
      <p:sp>
        <p:nvSpPr>
          <p:cNvPr id="3" name="Kotak Teks 2">
            <a:extLst>
              <a:ext uri="{FF2B5EF4-FFF2-40B4-BE49-F238E27FC236}">
                <a16:creationId xmlns:a16="http://schemas.microsoft.com/office/drawing/2014/main" id="{6B579247-7B8F-20F0-3308-BCC159BEE5DD}"/>
              </a:ext>
            </a:extLst>
          </p:cNvPr>
          <p:cNvSpPr txBox="1"/>
          <p:nvPr/>
        </p:nvSpPr>
        <p:spPr>
          <a:xfrm>
            <a:off x="393573" y="1899776"/>
            <a:ext cx="6469380" cy="1323439"/>
          </a:xfrm>
          <a:prstGeom prst="rect">
            <a:avLst/>
          </a:prstGeom>
          <a:noFill/>
        </p:spPr>
        <p:txBody>
          <a:bodyPr wrap="square">
            <a:spAutoFit/>
          </a:bodyPr>
          <a:lstStyle/>
          <a:p>
            <a:r>
              <a:rPr lang="id-ID"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Tutor membuat grup Facebook sebelum setiap kursus dimulai. Mode akses Facebook pertama kali diatur ke "terbuka untuk umum" sehingga akses tidak mengharuskan peserta untuk menjadi teman. </a:t>
            </a:r>
            <a:endParaRPr lang="id-ID" sz="2000" dirty="0">
              <a:solidFill>
                <a:schemeClr val="tx1"/>
              </a:solidFill>
            </a:endParaRPr>
          </a:p>
        </p:txBody>
      </p:sp>
      <p:sp>
        <p:nvSpPr>
          <p:cNvPr id="6" name="Kotak Teks 5">
            <a:extLst>
              <a:ext uri="{FF2B5EF4-FFF2-40B4-BE49-F238E27FC236}">
                <a16:creationId xmlns:a16="http://schemas.microsoft.com/office/drawing/2014/main" id="{91B0C784-0748-9A67-009C-D3F2C490DE83}"/>
              </a:ext>
            </a:extLst>
          </p:cNvPr>
          <p:cNvSpPr txBox="1"/>
          <p:nvPr/>
        </p:nvSpPr>
        <p:spPr>
          <a:xfrm>
            <a:off x="198209" y="3769066"/>
            <a:ext cx="8283993" cy="1323439"/>
          </a:xfrm>
          <a:prstGeom prst="rect">
            <a:avLst/>
          </a:prstGeom>
          <a:noFill/>
        </p:spPr>
        <p:txBody>
          <a:bodyPr wrap="square">
            <a:spAutoFit/>
          </a:bodyPr>
          <a:lstStyle/>
          <a:p>
            <a:r>
              <a:rPr lang="id-ID"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Penggunaan </a:t>
            </a:r>
            <a:r>
              <a:rPr lang="id-ID" sz="20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WebCT</a:t>
            </a:r>
            <a:r>
              <a:rPr lang="id-ID"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adalah wajib, sedangkan penggunaan grup Facebook adalah opsional. Hasilnya menunjukkan bahwa jumlah </a:t>
            </a:r>
            <a:r>
              <a:rPr lang="id-ID" sz="20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posting</a:t>
            </a:r>
            <a:r>
              <a:rPr lang="id-ID"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di Facebook hampir empat kali lebih banyak daripada di </a:t>
            </a:r>
            <a:r>
              <a:rPr lang="id-ID" sz="20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WebCT</a:t>
            </a:r>
            <a:r>
              <a:rPr lang="id-ID"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dan </a:t>
            </a:r>
            <a:r>
              <a:rPr lang="id-ID" sz="20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posting</a:t>
            </a:r>
            <a:r>
              <a:rPr lang="id-ID"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mengangkat topik yang lebih kompleks </a:t>
            </a:r>
            <a:endParaRPr lang="id-ID" sz="2000" dirty="0">
              <a:solidFill>
                <a:schemeClr val="tx1"/>
              </a:solidFill>
            </a:endParaRPr>
          </a:p>
        </p:txBody>
      </p:sp>
    </p:spTree>
    <p:extLst>
      <p:ext uri="{BB962C8B-B14F-4D97-AF65-F5344CB8AC3E}">
        <p14:creationId xmlns:p14="http://schemas.microsoft.com/office/powerpoint/2010/main" val="2396320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xEl>
                                              <p:pRg st="0" end="0"/>
                                            </p:txEl>
                                          </p:spTgt>
                                        </p:tgtEl>
                                        <p:attrNameLst>
                                          <p:attrName>style.visibility</p:attrName>
                                        </p:attrNameLst>
                                      </p:cBhvr>
                                      <p:to>
                                        <p:strVal val="visible"/>
                                      </p:to>
                                    </p:set>
                                    <p:anim calcmode="lin" valueType="num">
                                      <p:cBhvr additive="base">
                                        <p:cTn id="13"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9">
                                            <p:txEl>
                                              <p:pRg st="1" end="1"/>
                                            </p:txEl>
                                          </p:spTgt>
                                        </p:tgtEl>
                                        <p:attrNameLst>
                                          <p:attrName>style.visibility</p:attrName>
                                        </p:attrNameLst>
                                      </p:cBhvr>
                                      <p:to>
                                        <p:strVal val="visible"/>
                                      </p:to>
                                    </p:set>
                                    <p:anim calcmode="lin" valueType="num">
                                      <p:cBhvr additive="base">
                                        <p:cTn id="19"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00"/>
        <p:cNvGrpSpPr/>
        <p:nvPr/>
      </p:nvGrpSpPr>
      <p:grpSpPr>
        <a:xfrm>
          <a:off x="0" y="0"/>
          <a:ext cx="0" cy="0"/>
          <a:chOff x="0" y="0"/>
          <a:chExt cx="0" cy="0"/>
        </a:xfrm>
      </p:grpSpPr>
      <p:sp>
        <p:nvSpPr>
          <p:cNvPr id="901" name="Google Shape;901;p34"/>
          <p:cNvSpPr txBox="1">
            <a:spLocks noGrp="1"/>
          </p:cNvSpPr>
          <p:nvPr>
            <p:ph type="title"/>
          </p:nvPr>
        </p:nvSpPr>
        <p:spPr>
          <a:xfrm>
            <a:off x="1375410" y="41986"/>
            <a:ext cx="7704000" cy="477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2500" dirty="0">
                <a:solidFill>
                  <a:srgbClr val="FFFF00"/>
                </a:solidFill>
                <a:effectLst/>
                <a:latin typeface="Montserrat" panose="00000500000000000000" pitchFamily="2" charset="0"/>
                <a:ea typeface="Calibri" panose="020F0502020204030204" pitchFamily="34" charset="0"/>
                <a:cs typeface="Times New Roman" panose="02020603050405020304" pitchFamily="18" charset="0"/>
              </a:rPr>
              <a:t>DESAIN DAN IMPLEMENTASI DATA</a:t>
            </a:r>
            <a:endParaRPr lang="id-ID" sz="2500" dirty="0">
              <a:solidFill>
                <a:srgbClr val="FFFF00"/>
              </a:solidFill>
              <a:latin typeface="Montserrat" panose="00000500000000000000" pitchFamily="2" charset="0"/>
            </a:endParaRPr>
          </a:p>
        </p:txBody>
      </p:sp>
      <p:sp>
        <p:nvSpPr>
          <p:cNvPr id="903" name="Google Shape;903;p34"/>
          <p:cNvSpPr txBox="1">
            <a:spLocks noGrp="1"/>
          </p:cNvSpPr>
          <p:nvPr>
            <p:ph type="sldNum" idx="12"/>
          </p:nvPr>
        </p:nvSpPr>
        <p:spPr>
          <a:xfrm>
            <a:off x="8404384" y="4673651"/>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5</a:t>
            </a:fld>
            <a:endParaRPr/>
          </a:p>
        </p:txBody>
      </p:sp>
      <p:sp>
        <p:nvSpPr>
          <p:cNvPr id="4" name="Kotak Teks 3">
            <a:extLst>
              <a:ext uri="{FF2B5EF4-FFF2-40B4-BE49-F238E27FC236}">
                <a16:creationId xmlns:a16="http://schemas.microsoft.com/office/drawing/2014/main" id="{7FCF62E0-BB2E-8232-902D-831108DC4AA8}"/>
              </a:ext>
            </a:extLst>
          </p:cNvPr>
          <p:cNvSpPr txBox="1"/>
          <p:nvPr/>
        </p:nvSpPr>
        <p:spPr>
          <a:xfrm>
            <a:off x="198210" y="558826"/>
            <a:ext cx="5029200" cy="400110"/>
          </a:xfrm>
          <a:prstGeom prst="rect">
            <a:avLst/>
          </a:prstGeom>
          <a:noFill/>
        </p:spPr>
        <p:txBody>
          <a:bodyPr wrap="square">
            <a:spAutoFit/>
          </a:bodyPr>
          <a:lstStyle/>
          <a:p>
            <a:pPr lvl="0" algn="l" rtl="0">
              <a:spcBef>
                <a:spcPts val="0"/>
              </a:spcBef>
              <a:spcAft>
                <a:spcPts val="0"/>
              </a:spcAft>
            </a:pPr>
            <a:r>
              <a:rPr lang="en-US" sz="2000" b="1" dirty="0">
                <a:solidFill>
                  <a:schemeClr val="bg2"/>
                </a:solidFill>
                <a:highlight>
                  <a:srgbClr val="FFFF00"/>
                </a:highlight>
                <a:latin typeface="Montserrat" panose="00000500000000000000" pitchFamily="2" charset="0"/>
              </a:rPr>
              <a:t> </a:t>
            </a:r>
            <a:r>
              <a:rPr lang="en-US" sz="2000" b="1" dirty="0">
                <a:solidFill>
                  <a:schemeClr val="bg1"/>
                </a:solidFill>
                <a:highlight>
                  <a:srgbClr val="FFFF00"/>
                </a:highlight>
                <a:latin typeface="Montserrat" panose="00000500000000000000" pitchFamily="2" charset="0"/>
              </a:rPr>
              <a:t>4.Memasang </a:t>
            </a:r>
            <a:r>
              <a:rPr lang="en-US" sz="2000" b="1" dirty="0" err="1">
                <a:solidFill>
                  <a:schemeClr val="bg1"/>
                </a:solidFill>
                <a:highlight>
                  <a:srgbClr val="FFFF00"/>
                </a:highlight>
                <a:latin typeface="Montserrat" panose="00000500000000000000" pitchFamily="2" charset="0"/>
              </a:rPr>
              <a:t>Pengumuman</a:t>
            </a:r>
            <a:endParaRPr lang="en-US" sz="2000" b="1" dirty="0">
              <a:solidFill>
                <a:schemeClr val="bg1"/>
              </a:solidFill>
              <a:highlight>
                <a:srgbClr val="FFFF00"/>
              </a:highlight>
              <a:latin typeface="Montserrat" panose="00000500000000000000" pitchFamily="2" charset="0"/>
            </a:endParaRPr>
          </a:p>
        </p:txBody>
      </p:sp>
      <p:sp>
        <p:nvSpPr>
          <p:cNvPr id="7" name="Kotak Teks 6">
            <a:extLst>
              <a:ext uri="{FF2B5EF4-FFF2-40B4-BE49-F238E27FC236}">
                <a16:creationId xmlns:a16="http://schemas.microsoft.com/office/drawing/2014/main" id="{8F3E8B4B-24B1-0059-8483-409977B9417F}"/>
              </a:ext>
            </a:extLst>
          </p:cNvPr>
          <p:cNvSpPr txBox="1"/>
          <p:nvPr/>
        </p:nvSpPr>
        <p:spPr>
          <a:xfrm>
            <a:off x="-3065907" y="2076034"/>
            <a:ext cx="9233154" cy="400110"/>
          </a:xfrm>
          <a:prstGeom prst="rect">
            <a:avLst/>
          </a:prstGeom>
          <a:noFill/>
        </p:spPr>
        <p:txBody>
          <a:bodyPr wrap="square">
            <a:spAutoFit/>
          </a:bodyPr>
          <a:lstStyle/>
          <a:p>
            <a:pPr lvl="0" algn="ctr" rtl="0">
              <a:spcBef>
                <a:spcPts val="0"/>
              </a:spcBef>
              <a:spcAft>
                <a:spcPts val="0"/>
              </a:spcAft>
            </a:pPr>
            <a:r>
              <a:rPr lang="en-US" sz="2000" b="1" dirty="0">
                <a:solidFill>
                  <a:schemeClr val="bg1"/>
                </a:solidFill>
                <a:highlight>
                  <a:srgbClr val="FFFF00"/>
                </a:highlight>
                <a:latin typeface="Montserrat" panose="00000500000000000000" pitchFamily="2" charset="0"/>
                <a:ea typeface="Calibri" panose="020F0502020204030204" pitchFamily="34" charset="0"/>
              </a:rPr>
              <a:t>5.Berbagai </a:t>
            </a:r>
            <a:r>
              <a:rPr lang="en-US" sz="2000" b="1" dirty="0" err="1">
                <a:solidFill>
                  <a:schemeClr val="bg1"/>
                </a:solidFill>
                <a:highlight>
                  <a:srgbClr val="FFFF00"/>
                </a:highlight>
                <a:latin typeface="Montserrat" panose="00000500000000000000" pitchFamily="2" charset="0"/>
                <a:ea typeface="Calibri" panose="020F0502020204030204" pitchFamily="34" charset="0"/>
              </a:rPr>
              <a:t>Kursus</a:t>
            </a:r>
            <a:endParaRPr lang="en-US" sz="2000" b="1" dirty="0">
              <a:solidFill>
                <a:schemeClr val="bg1"/>
              </a:solidFill>
              <a:highlight>
                <a:srgbClr val="FFFF00"/>
              </a:highlight>
              <a:latin typeface="Montserrat" panose="00000500000000000000" pitchFamily="2" charset="0"/>
              <a:ea typeface="Calibri" panose="020F0502020204030204" pitchFamily="34" charset="0"/>
              <a:cs typeface="Times New Roman" panose="02020603050405020304" pitchFamily="18" charset="0"/>
            </a:endParaRPr>
          </a:p>
        </p:txBody>
      </p:sp>
      <p:sp>
        <p:nvSpPr>
          <p:cNvPr id="9" name="Kotak Teks 8">
            <a:extLst>
              <a:ext uri="{FF2B5EF4-FFF2-40B4-BE49-F238E27FC236}">
                <a16:creationId xmlns:a16="http://schemas.microsoft.com/office/drawing/2014/main" id="{15FD135C-7F55-2B1C-F12E-049D25429600}"/>
              </a:ext>
            </a:extLst>
          </p:cNvPr>
          <p:cNvSpPr txBox="1"/>
          <p:nvPr/>
        </p:nvSpPr>
        <p:spPr>
          <a:xfrm>
            <a:off x="198210" y="3096354"/>
            <a:ext cx="10416540" cy="707886"/>
          </a:xfrm>
          <a:prstGeom prst="rect">
            <a:avLst/>
          </a:prstGeom>
          <a:noFill/>
        </p:spPr>
        <p:txBody>
          <a:bodyPr wrap="square">
            <a:spAutoFit/>
          </a:bodyPr>
          <a:lstStyle/>
          <a:p>
            <a:pPr lvl="0" indent="-457200" algn="l" rtl="0">
              <a:spcBef>
                <a:spcPts val="0"/>
              </a:spcBef>
              <a:spcAft>
                <a:spcPts val="0"/>
              </a:spcAft>
              <a:buFont typeface="+mj-lt"/>
              <a:buAutoNum type="arabicParenR"/>
            </a:pPr>
            <a:endParaRPr lang="en-US" sz="2000" b="1" dirty="0">
              <a:solidFill>
                <a:schemeClr val="bg1"/>
              </a:solidFill>
              <a:highlight>
                <a:srgbClr val="FFFF00"/>
              </a:highlight>
              <a:latin typeface="Montserrat" panose="00000500000000000000" pitchFamily="2" charset="0"/>
              <a:ea typeface="Calibri" panose="020F0502020204030204" pitchFamily="34" charset="0"/>
              <a:cs typeface="Times New Roman" panose="02020603050405020304" pitchFamily="18" charset="0"/>
            </a:endParaRPr>
          </a:p>
          <a:p>
            <a:pPr lvl="0" algn="l" rtl="0">
              <a:spcBef>
                <a:spcPts val="0"/>
              </a:spcBef>
              <a:spcAft>
                <a:spcPts val="0"/>
              </a:spcAft>
            </a:pPr>
            <a:r>
              <a:rPr lang="en-US" sz="2000" b="1" dirty="0">
                <a:solidFill>
                  <a:schemeClr val="bg1"/>
                </a:solidFill>
                <a:highlight>
                  <a:srgbClr val="FFFF00"/>
                </a:highlight>
                <a:latin typeface="Montserrat" panose="00000500000000000000" pitchFamily="2" charset="0"/>
                <a:ea typeface="Calibri" panose="020F0502020204030204" pitchFamily="34" charset="0"/>
                <a:cs typeface="Times New Roman" panose="02020603050405020304" pitchFamily="18" charset="0"/>
              </a:rPr>
              <a:t>6.Menyelenggarakan </a:t>
            </a:r>
            <a:r>
              <a:rPr lang="en-US" sz="2000" b="1" dirty="0" err="1">
                <a:solidFill>
                  <a:schemeClr val="bg1"/>
                </a:solidFill>
                <a:highlight>
                  <a:srgbClr val="FFFF00"/>
                </a:highlight>
                <a:latin typeface="Montserrat" panose="00000500000000000000" pitchFamily="2" charset="0"/>
                <a:ea typeface="Calibri" panose="020F0502020204030204" pitchFamily="34" charset="0"/>
                <a:cs typeface="Times New Roman" panose="02020603050405020304" pitchFamily="18" charset="0"/>
              </a:rPr>
              <a:t>Sesi</a:t>
            </a:r>
            <a:r>
              <a:rPr lang="en-US" sz="2000" b="1" dirty="0">
                <a:solidFill>
                  <a:schemeClr val="bg1"/>
                </a:solidFill>
                <a:highlight>
                  <a:srgbClr val="FFFF00"/>
                </a:highlight>
                <a:latin typeface="Montserrat" panose="00000500000000000000" pitchFamily="2" charset="0"/>
                <a:ea typeface="Calibri" panose="020F0502020204030204" pitchFamily="34" charset="0"/>
                <a:cs typeface="Times New Roman" panose="02020603050405020304" pitchFamily="18" charset="0"/>
              </a:rPr>
              <a:t> Tutorial </a:t>
            </a:r>
            <a:r>
              <a:rPr lang="en-US" sz="2000" b="1" dirty="0" err="1">
                <a:solidFill>
                  <a:schemeClr val="bg1"/>
                </a:solidFill>
                <a:highlight>
                  <a:srgbClr val="FFFF00"/>
                </a:highlight>
                <a:latin typeface="Montserrat" panose="00000500000000000000" pitchFamily="2" charset="0"/>
                <a:ea typeface="Calibri" panose="020F0502020204030204" pitchFamily="34" charset="0"/>
                <a:cs typeface="Times New Roman" panose="02020603050405020304" pitchFamily="18" charset="0"/>
              </a:rPr>
              <a:t>Mingguan</a:t>
            </a:r>
            <a:endParaRPr lang="en-US" sz="2000" b="1" dirty="0">
              <a:solidFill>
                <a:schemeClr val="bg1"/>
              </a:solidFill>
              <a:highlight>
                <a:srgbClr val="FFFF00"/>
              </a:highlight>
              <a:latin typeface="Montserrat" panose="00000500000000000000" pitchFamily="2" charset="0"/>
            </a:endParaRPr>
          </a:p>
        </p:txBody>
      </p:sp>
      <p:sp>
        <p:nvSpPr>
          <p:cNvPr id="18" name="Kotak Teks 17">
            <a:extLst>
              <a:ext uri="{FF2B5EF4-FFF2-40B4-BE49-F238E27FC236}">
                <a16:creationId xmlns:a16="http://schemas.microsoft.com/office/drawing/2014/main" id="{21FDAEA6-E640-1CE2-AE6F-7D4A7E045FC0}"/>
              </a:ext>
            </a:extLst>
          </p:cNvPr>
          <p:cNvSpPr txBox="1"/>
          <p:nvPr/>
        </p:nvSpPr>
        <p:spPr>
          <a:xfrm>
            <a:off x="393573" y="885613"/>
            <a:ext cx="8088630" cy="1063689"/>
          </a:xfrm>
          <a:prstGeom prst="rect">
            <a:avLst/>
          </a:prstGeom>
          <a:noFill/>
        </p:spPr>
        <p:txBody>
          <a:bodyPr wrap="square">
            <a:spAutoFit/>
          </a:bodyPr>
          <a:lstStyle/>
          <a:p>
            <a:pPr>
              <a:lnSpc>
                <a:spcPct val="107000"/>
              </a:lnSpc>
              <a:spcAft>
                <a:spcPts val="800"/>
              </a:spcAft>
            </a:pPr>
            <a:r>
              <a:rPr lang="id-ID"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Dinding di grup Facebook digunakan untuk menyebarkan informasi tepat waktu. </a:t>
            </a:r>
            <a:r>
              <a:rPr lang="id-ID" sz="20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Dindingmengizinkan</a:t>
            </a:r>
            <a:r>
              <a:rPr lang="id-ID"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publikasi pengumuman, yang mencakup </a:t>
            </a:r>
            <a:r>
              <a:rPr lang="id-ID" sz="20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hyperlink</a:t>
            </a:r>
            <a:r>
              <a:rPr lang="id-ID"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gambar, dan video. </a:t>
            </a:r>
            <a:endParaRPr lang="id-ID" sz="2000" dirty="0">
              <a:solidFill>
                <a:schemeClr val="tx1"/>
              </a:solidFill>
            </a:endParaRPr>
          </a:p>
        </p:txBody>
      </p:sp>
      <p:sp>
        <p:nvSpPr>
          <p:cNvPr id="3" name="Kotak Teks 2">
            <a:extLst>
              <a:ext uri="{FF2B5EF4-FFF2-40B4-BE49-F238E27FC236}">
                <a16:creationId xmlns:a16="http://schemas.microsoft.com/office/drawing/2014/main" id="{6B579247-7B8F-20F0-3308-BCC159BEE5DD}"/>
              </a:ext>
            </a:extLst>
          </p:cNvPr>
          <p:cNvSpPr txBox="1"/>
          <p:nvPr/>
        </p:nvSpPr>
        <p:spPr>
          <a:xfrm>
            <a:off x="256412" y="2537978"/>
            <a:ext cx="8378301" cy="400110"/>
          </a:xfrm>
          <a:prstGeom prst="rect">
            <a:avLst/>
          </a:prstGeom>
          <a:noFill/>
        </p:spPr>
        <p:txBody>
          <a:bodyPr wrap="square">
            <a:spAutoFit/>
          </a:bodyPr>
          <a:lstStyle/>
          <a:p>
            <a:r>
              <a:rPr lang="id-ID"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Berkas dalam format berbeda pertama kali diunggah ke Google </a:t>
            </a:r>
            <a:r>
              <a:rPr lang="id-ID" sz="20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Documents</a:t>
            </a:r>
            <a:endParaRPr lang="id-ID" sz="2000" dirty="0">
              <a:solidFill>
                <a:schemeClr val="tx1"/>
              </a:solidFill>
            </a:endParaRPr>
          </a:p>
        </p:txBody>
      </p:sp>
      <p:sp>
        <p:nvSpPr>
          <p:cNvPr id="5" name="Kotak Teks 4">
            <a:extLst>
              <a:ext uri="{FF2B5EF4-FFF2-40B4-BE49-F238E27FC236}">
                <a16:creationId xmlns:a16="http://schemas.microsoft.com/office/drawing/2014/main" id="{FF77AB4B-EF78-502F-DDC6-F21E36DC50D4}"/>
              </a:ext>
            </a:extLst>
          </p:cNvPr>
          <p:cNvSpPr txBox="1"/>
          <p:nvPr/>
        </p:nvSpPr>
        <p:spPr>
          <a:xfrm>
            <a:off x="393572" y="3962506"/>
            <a:ext cx="8010811" cy="1065676"/>
          </a:xfrm>
          <a:prstGeom prst="rect">
            <a:avLst/>
          </a:prstGeom>
          <a:noFill/>
        </p:spPr>
        <p:txBody>
          <a:bodyPr wrap="square">
            <a:spAutoFit/>
          </a:bodyPr>
          <a:lstStyle/>
          <a:p>
            <a:pPr>
              <a:lnSpc>
                <a:spcPct val="107000"/>
              </a:lnSpc>
              <a:spcAft>
                <a:spcPts val="800"/>
              </a:spcAft>
            </a:pPr>
            <a:r>
              <a:rPr lang="id-ID"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Fungsi acara di grup Facebook digunakan untuk mengatur materi kursus mingguan. Juga, gambar profil acara dipilih dengan cermat untuk mewakili topik sesi itu.</a:t>
            </a:r>
          </a:p>
        </p:txBody>
      </p:sp>
    </p:spTree>
    <p:extLst>
      <p:ext uri="{BB962C8B-B14F-4D97-AF65-F5344CB8AC3E}">
        <p14:creationId xmlns:p14="http://schemas.microsoft.com/office/powerpoint/2010/main" val="524685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xEl>
                                              <p:pRg st="0" end="0"/>
                                            </p:txEl>
                                          </p:spTgt>
                                        </p:tgtEl>
                                        <p:attrNameLst>
                                          <p:attrName>style.visibility</p:attrName>
                                        </p:attrNameLst>
                                      </p:cBhvr>
                                      <p:to>
                                        <p:strVal val="visible"/>
                                      </p:to>
                                    </p:set>
                                    <p:anim calcmode="lin" valueType="num">
                                      <p:cBhvr additive="base">
                                        <p:cTn id="13"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9">
                                            <p:txEl>
                                              <p:pRg st="1" end="1"/>
                                            </p:txEl>
                                          </p:spTgt>
                                        </p:tgtEl>
                                        <p:attrNameLst>
                                          <p:attrName>style.visibility</p:attrName>
                                        </p:attrNameLst>
                                      </p:cBhvr>
                                      <p:to>
                                        <p:strVal val="visible"/>
                                      </p:to>
                                    </p:set>
                                    <p:anim calcmode="lin" valueType="num">
                                      <p:cBhvr additive="base">
                                        <p:cTn id="19"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07"/>
        <p:cNvGrpSpPr/>
        <p:nvPr/>
      </p:nvGrpSpPr>
      <p:grpSpPr>
        <a:xfrm>
          <a:off x="0" y="0"/>
          <a:ext cx="0" cy="0"/>
          <a:chOff x="0" y="0"/>
          <a:chExt cx="0" cy="0"/>
        </a:xfrm>
      </p:grpSpPr>
      <p:pic>
        <p:nvPicPr>
          <p:cNvPr id="29" name="Gambar 28">
            <a:extLst>
              <a:ext uri="{FF2B5EF4-FFF2-40B4-BE49-F238E27FC236}">
                <a16:creationId xmlns:a16="http://schemas.microsoft.com/office/drawing/2014/main" id="{EDC27A98-471F-13EF-D518-4421386D415D}"/>
              </a:ext>
            </a:extLst>
          </p:cNvPr>
          <p:cNvPicPr>
            <a:picLocks noChangeAspect="1"/>
          </p:cNvPicPr>
          <p:nvPr/>
        </p:nvPicPr>
        <p:blipFill rotWithShape="1">
          <a:blip r:embed="rId3"/>
          <a:srcRect b="38963"/>
          <a:stretch/>
        </p:blipFill>
        <p:spPr>
          <a:xfrm>
            <a:off x="1565623" y="240030"/>
            <a:ext cx="6012754" cy="4663440"/>
          </a:xfrm>
          <a:prstGeom prst="rect">
            <a:avLst/>
          </a:prstGeom>
        </p:spPr>
      </p:pic>
      <p:sp>
        <p:nvSpPr>
          <p:cNvPr id="30" name="Kotak Teks 29">
            <a:extLst>
              <a:ext uri="{FF2B5EF4-FFF2-40B4-BE49-F238E27FC236}">
                <a16:creationId xmlns:a16="http://schemas.microsoft.com/office/drawing/2014/main" id="{C72EC409-B802-6396-38BD-26BF306B8D85}"/>
              </a:ext>
            </a:extLst>
          </p:cNvPr>
          <p:cNvSpPr txBox="1"/>
          <p:nvPr/>
        </p:nvSpPr>
        <p:spPr>
          <a:xfrm>
            <a:off x="5613722" y="1238491"/>
            <a:ext cx="567159" cy="307777"/>
          </a:xfrm>
          <a:prstGeom prst="rect">
            <a:avLst/>
          </a:prstGeom>
          <a:noFill/>
        </p:spPr>
        <p:txBody>
          <a:bodyPr wrap="square" rtlCol="0">
            <a:spAutoFit/>
          </a:bodyPr>
          <a:lstStyle/>
          <a:p>
            <a:endParaRPr lang="id-ID" dirty="0"/>
          </a:p>
        </p:txBody>
      </p:sp>
      <p:sp>
        <p:nvSpPr>
          <p:cNvPr id="31" name="Persegi Panjang 30">
            <a:extLst>
              <a:ext uri="{FF2B5EF4-FFF2-40B4-BE49-F238E27FC236}">
                <a16:creationId xmlns:a16="http://schemas.microsoft.com/office/drawing/2014/main" id="{36D11C93-3704-6EA1-ABD8-42EBD0454F07}"/>
              </a:ext>
            </a:extLst>
          </p:cNvPr>
          <p:cNvSpPr/>
          <p:nvPr/>
        </p:nvSpPr>
        <p:spPr>
          <a:xfrm>
            <a:off x="5613722" y="1157468"/>
            <a:ext cx="462987" cy="2083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Rata</a:t>
            </a:r>
            <a:endParaRPr lang="id-ID" sz="1000" dirty="0"/>
          </a:p>
        </p:txBody>
      </p:sp>
      <p:sp>
        <p:nvSpPr>
          <p:cNvPr id="32" name="Persegi Panjang 31">
            <a:extLst>
              <a:ext uri="{FF2B5EF4-FFF2-40B4-BE49-F238E27FC236}">
                <a16:creationId xmlns:a16="http://schemas.microsoft.com/office/drawing/2014/main" id="{5C17A894-A95B-C6B9-9484-06B66E8F0F9F}"/>
              </a:ext>
            </a:extLst>
          </p:cNvPr>
          <p:cNvSpPr/>
          <p:nvPr/>
        </p:nvSpPr>
        <p:spPr>
          <a:xfrm>
            <a:off x="6468727" y="1157467"/>
            <a:ext cx="462987" cy="2083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Rata</a:t>
            </a:r>
            <a:endParaRPr lang="id-ID" sz="1000" dirty="0"/>
          </a:p>
        </p:txBody>
      </p:sp>
      <p:sp>
        <p:nvSpPr>
          <p:cNvPr id="33" name="Persegi Panjang 32">
            <a:extLst>
              <a:ext uri="{FF2B5EF4-FFF2-40B4-BE49-F238E27FC236}">
                <a16:creationId xmlns:a16="http://schemas.microsoft.com/office/drawing/2014/main" id="{F4ABA10E-D16E-42E0-7E26-33FA1C8A4B4E}"/>
              </a:ext>
            </a:extLst>
          </p:cNvPr>
          <p:cNvSpPr/>
          <p:nvPr/>
        </p:nvSpPr>
        <p:spPr>
          <a:xfrm>
            <a:off x="6076709" y="1233666"/>
            <a:ext cx="462987" cy="559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SD</a:t>
            </a:r>
            <a:endParaRPr lang="id-ID" sz="1000" dirty="0"/>
          </a:p>
        </p:txBody>
      </p:sp>
      <p:sp>
        <p:nvSpPr>
          <p:cNvPr id="34" name="Persegi Panjang 33">
            <a:extLst>
              <a:ext uri="{FF2B5EF4-FFF2-40B4-BE49-F238E27FC236}">
                <a16:creationId xmlns:a16="http://schemas.microsoft.com/office/drawing/2014/main" id="{73F51960-E308-AE3B-B8DB-05A83371595B}"/>
              </a:ext>
            </a:extLst>
          </p:cNvPr>
          <p:cNvSpPr/>
          <p:nvPr/>
        </p:nvSpPr>
        <p:spPr>
          <a:xfrm>
            <a:off x="6882373" y="1233665"/>
            <a:ext cx="462987" cy="559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SD</a:t>
            </a:r>
            <a:endParaRPr lang="id-ID" sz="1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07"/>
        <p:cNvGrpSpPr/>
        <p:nvPr/>
      </p:nvGrpSpPr>
      <p:grpSpPr>
        <a:xfrm>
          <a:off x="0" y="0"/>
          <a:ext cx="0" cy="0"/>
          <a:chOff x="0" y="0"/>
          <a:chExt cx="0" cy="0"/>
        </a:xfrm>
      </p:grpSpPr>
      <p:pic>
        <p:nvPicPr>
          <p:cNvPr id="5" name="Gambar 4">
            <a:extLst>
              <a:ext uri="{FF2B5EF4-FFF2-40B4-BE49-F238E27FC236}">
                <a16:creationId xmlns:a16="http://schemas.microsoft.com/office/drawing/2014/main" id="{A048895E-6636-9DDE-6DDF-15A7F92348B1}"/>
              </a:ext>
            </a:extLst>
          </p:cNvPr>
          <p:cNvPicPr>
            <a:picLocks noChangeAspect="1"/>
          </p:cNvPicPr>
          <p:nvPr/>
        </p:nvPicPr>
        <p:blipFill rotWithShape="1">
          <a:blip r:embed="rId3"/>
          <a:srcRect t="61630"/>
          <a:stretch/>
        </p:blipFill>
        <p:spPr>
          <a:xfrm>
            <a:off x="399231" y="769620"/>
            <a:ext cx="8033090" cy="3916680"/>
          </a:xfrm>
          <a:prstGeom prst="rect">
            <a:avLst/>
          </a:prstGeom>
        </p:spPr>
      </p:pic>
    </p:spTree>
    <p:extLst>
      <p:ext uri="{BB962C8B-B14F-4D97-AF65-F5344CB8AC3E}">
        <p14:creationId xmlns:p14="http://schemas.microsoft.com/office/powerpoint/2010/main" val="4623597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06"/>
        <p:cNvGrpSpPr/>
        <p:nvPr/>
      </p:nvGrpSpPr>
      <p:grpSpPr>
        <a:xfrm>
          <a:off x="0" y="0"/>
          <a:ext cx="0" cy="0"/>
          <a:chOff x="0" y="0"/>
          <a:chExt cx="0" cy="0"/>
        </a:xfrm>
      </p:grpSpPr>
      <p:sp>
        <p:nvSpPr>
          <p:cNvPr id="1007" name="Google Shape;1007;p38"/>
          <p:cNvSpPr txBox="1">
            <a:spLocks noGrp="1"/>
          </p:cNvSpPr>
          <p:nvPr>
            <p:ph type="title"/>
          </p:nvPr>
        </p:nvSpPr>
        <p:spPr>
          <a:xfrm>
            <a:off x="2463944" y="3746524"/>
            <a:ext cx="4242600" cy="616800"/>
          </a:xfrm>
          <a:prstGeom prst="rect">
            <a:avLst/>
          </a:prstGeom>
        </p:spPr>
        <p:txBody>
          <a:bodyPr spcFirstLastPara="1" wrap="square" lIns="91425" tIns="91425" rIns="91425" bIns="91425" anchor="ctr" anchorCtr="0">
            <a:noAutofit/>
          </a:bodyPr>
          <a:lstStyle/>
          <a:p>
            <a:pPr>
              <a:lnSpc>
                <a:spcPct val="107000"/>
              </a:lnSpc>
              <a:spcAft>
                <a:spcPts val="800"/>
              </a:spcAft>
            </a:pPr>
            <a:r>
              <a:rPr lang="en-US" sz="2000" dirty="0" err="1">
                <a:solidFill>
                  <a:schemeClr val="tx1"/>
                </a:solidFill>
                <a:effectLst/>
                <a:latin typeface="Adobe Gothic Std B" panose="020B0800000000000000" pitchFamily="34" charset="-128"/>
                <a:ea typeface="Adobe Gothic Std B" panose="020B0800000000000000" pitchFamily="34" charset="-128"/>
                <a:cs typeface="Times New Roman" panose="02020603050405020304" pitchFamily="18" charset="0"/>
              </a:rPr>
              <a:t>Apa</a:t>
            </a:r>
            <a:r>
              <a:rPr lang="en-US" sz="2000" dirty="0">
                <a:solidFill>
                  <a:schemeClr val="tx1"/>
                </a:solidFill>
                <a:effectLst/>
                <a:latin typeface="Adobe Gothic Std B" panose="020B0800000000000000" pitchFamily="34" charset="-128"/>
                <a:ea typeface="Adobe Gothic Std B" panose="020B0800000000000000" pitchFamily="34" charset="-128"/>
                <a:cs typeface="Times New Roman" panose="02020603050405020304" pitchFamily="18" charset="0"/>
              </a:rPr>
              <a:t> </a:t>
            </a:r>
            <a:r>
              <a:rPr lang="en-US" sz="2000" dirty="0" err="1">
                <a:solidFill>
                  <a:schemeClr val="tx1"/>
                </a:solidFill>
                <a:effectLst/>
                <a:latin typeface="Adobe Gothic Std B" panose="020B0800000000000000" pitchFamily="34" charset="-128"/>
                <a:ea typeface="Adobe Gothic Std B" panose="020B0800000000000000" pitchFamily="34" charset="-128"/>
                <a:cs typeface="Times New Roman" panose="02020603050405020304" pitchFamily="18" charset="0"/>
              </a:rPr>
              <a:t>Kendala</a:t>
            </a:r>
            <a:r>
              <a:rPr lang="en-US" sz="2000" dirty="0">
                <a:solidFill>
                  <a:schemeClr val="tx1"/>
                </a:solidFill>
                <a:effectLst/>
                <a:latin typeface="Adobe Gothic Std B" panose="020B0800000000000000" pitchFamily="34" charset="-128"/>
                <a:ea typeface="Adobe Gothic Std B" panose="020B0800000000000000" pitchFamily="34" charset="-128"/>
                <a:cs typeface="Times New Roman" panose="02020603050405020304" pitchFamily="18" charset="0"/>
              </a:rPr>
              <a:t> </a:t>
            </a:r>
            <a:r>
              <a:rPr lang="en-US" sz="2000" dirty="0" err="1">
                <a:solidFill>
                  <a:schemeClr val="tx1"/>
                </a:solidFill>
                <a:effectLst/>
                <a:latin typeface="Adobe Gothic Std B" panose="020B0800000000000000" pitchFamily="34" charset="-128"/>
                <a:ea typeface="Adobe Gothic Std B" panose="020B0800000000000000" pitchFamily="34" charset="-128"/>
                <a:cs typeface="Times New Roman" panose="02020603050405020304" pitchFamily="18" charset="0"/>
              </a:rPr>
              <a:t>Menguunakan</a:t>
            </a:r>
            <a:r>
              <a:rPr lang="en-US" sz="2000" dirty="0">
                <a:solidFill>
                  <a:schemeClr val="tx1"/>
                </a:solidFill>
                <a:effectLst/>
                <a:latin typeface="Adobe Gothic Std B" panose="020B0800000000000000" pitchFamily="34" charset="-128"/>
                <a:ea typeface="Adobe Gothic Std B" panose="020B0800000000000000" pitchFamily="34" charset="-128"/>
                <a:cs typeface="Times New Roman" panose="02020603050405020304" pitchFamily="18" charset="0"/>
              </a:rPr>
              <a:t> Facebook </a:t>
            </a:r>
            <a:r>
              <a:rPr lang="en-US" sz="2000" dirty="0" err="1">
                <a:solidFill>
                  <a:schemeClr val="tx1"/>
                </a:solidFill>
                <a:effectLst/>
                <a:latin typeface="Adobe Gothic Std B" panose="020B0800000000000000" pitchFamily="34" charset="-128"/>
                <a:ea typeface="Adobe Gothic Std B" panose="020B0800000000000000" pitchFamily="34" charset="-128"/>
                <a:cs typeface="Times New Roman" panose="02020603050405020304" pitchFamily="18" charset="0"/>
              </a:rPr>
              <a:t>sebagai</a:t>
            </a:r>
            <a:r>
              <a:rPr lang="en-US" sz="2000" dirty="0">
                <a:solidFill>
                  <a:schemeClr val="tx1"/>
                </a:solidFill>
                <a:effectLst/>
                <a:latin typeface="Adobe Gothic Std B" panose="020B0800000000000000" pitchFamily="34" charset="-128"/>
                <a:ea typeface="Adobe Gothic Std B" panose="020B0800000000000000" pitchFamily="34" charset="-128"/>
                <a:cs typeface="Times New Roman" panose="02020603050405020304" pitchFamily="18" charset="0"/>
              </a:rPr>
              <a:t> LMS?</a:t>
            </a:r>
            <a:endParaRPr lang="id-ID" sz="2000" dirty="0">
              <a:solidFill>
                <a:schemeClr val="tx1"/>
              </a:solidFill>
              <a:latin typeface="Adobe Gothic Std B" panose="020B0800000000000000" pitchFamily="34" charset="-128"/>
              <a:ea typeface="Adobe Gothic Std B" panose="020B0800000000000000" pitchFamily="34" charset="-128"/>
            </a:endParaRPr>
          </a:p>
        </p:txBody>
      </p:sp>
      <p:sp>
        <p:nvSpPr>
          <p:cNvPr id="1008" name="Google Shape;1008;p38"/>
          <p:cNvSpPr txBox="1">
            <a:spLocks noGrp="1"/>
          </p:cNvSpPr>
          <p:nvPr>
            <p:ph type="title" idx="2"/>
          </p:nvPr>
        </p:nvSpPr>
        <p:spPr>
          <a:xfrm>
            <a:off x="3995121" y="1227576"/>
            <a:ext cx="1157400" cy="115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endParaRPr dirty="0"/>
          </a:p>
        </p:txBody>
      </p:sp>
      <p:cxnSp>
        <p:nvCxnSpPr>
          <p:cNvPr id="1010" name="Google Shape;1010;p38"/>
          <p:cNvCxnSpPr/>
          <p:nvPr/>
        </p:nvCxnSpPr>
        <p:spPr>
          <a:xfrm>
            <a:off x="3358840" y="4750037"/>
            <a:ext cx="2256600" cy="0"/>
          </a:xfrm>
          <a:prstGeom prst="straightConnector1">
            <a:avLst/>
          </a:prstGeom>
          <a:noFill/>
          <a:ln w="28575" cap="flat" cmpd="sng">
            <a:solidFill>
              <a:schemeClr val="accent2"/>
            </a:solidFill>
            <a:prstDash val="solid"/>
            <a:round/>
            <a:headEnd type="oval" w="med" len="med"/>
            <a:tailEnd type="oval" w="med" len="med"/>
          </a:ln>
        </p:spPr>
      </p:cxnSp>
      <p:grpSp>
        <p:nvGrpSpPr>
          <p:cNvPr id="1011" name="Google Shape;1011;p38"/>
          <p:cNvGrpSpPr/>
          <p:nvPr/>
        </p:nvGrpSpPr>
        <p:grpSpPr>
          <a:xfrm>
            <a:off x="3518490" y="1380273"/>
            <a:ext cx="289868" cy="852000"/>
            <a:chOff x="456616" y="2161476"/>
            <a:chExt cx="289868" cy="852000"/>
          </a:xfrm>
        </p:grpSpPr>
        <p:sp>
          <p:nvSpPr>
            <p:cNvPr id="1012" name="Google Shape;1012;p38"/>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38"/>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38"/>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38"/>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38"/>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7" name="Google Shape;1017;p38"/>
          <p:cNvGrpSpPr/>
          <p:nvPr/>
        </p:nvGrpSpPr>
        <p:grpSpPr>
          <a:xfrm>
            <a:off x="5325572" y="1380273"/>
            <a:ext cx="289868" cy="852000"/>
            <a:chOff x="456616" y="2161476"/>
            <a:chExt cx="289868" cy="852000"/>
          </a:xfrm>
        </p:grpSpPr>
        <p:sp>
          <p:nvSpPr>
            <p:cNvPr id="1018" name="Google Shape;1018;p38"/>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38"/>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38"/>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38"/>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38"/>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3" name="Google Shape;1023;p38"/>
          <p:cNvGrpSpPr/>
          <p:nvPr/>
        </p:nvGrpSpPr>
        <p:grpSpPr>
          <a:xfrm rot="5400000">
            <a:off x="4427066" y="498842"/>
            <a:ext cx="289868" cy="852000"/>
            <a:chOff x="456616" y="2161476"/>
            <a:chExt cx="289868" cy="852000"/>
          </a:xfrm>
        </p:grpSpPr>
        <p:sp>
          <p:nvSpPr>
            <p:cNvPr id="1024" name="Google Shape;1024;p38"/>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38"/>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38"/>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38"/>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38"/>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9" name="Google Shape;1029;p38"/>
          <p:cNvGrpSpPr/>
          <p:nvPr/>
        </p:nvGrpSpPr>
        <p:grpSpPr>
          <a:xfrm rot="5400000">
            <a:off x="4427066" y="2261724"/>
            <a:ext cx="289868" cy="852000"/>
            <a:chOff x="456616" y="2161476"/>
            <a:chExt cx="289868" cy="852000"/>
          </a:xfrm>
        </p:grpSpPr>
        <p:sp>
          <p:nvSpPr>
            <p:cNvPr id="1030" name="Google Shape;1030;p38"/>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38"/>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38"/>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38"/>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38"/>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42"/>
        <p:cNvGrpSpPr/>
        <p:nvPr/>
      </p:nvGrpSpPr>
      <p:grpSpPr>
        <a:xfrm>
          <a:off x="0" y="0"/>
          <a:ext cx="0" cy="0"/>
          <a:chOff x="0" y="0"/>
          <a:chExt cx="0" cy="0"/>
        </a:xfrm>
      </p:grpSpPr>
      <p:sp>
        <p:nvSpPr>
          <p:cNvPr id="11" name="Kotak Teks 10">
            <a:extLst>
              <a:ext uri="{FF2B5EF4-FFF2-40B4-BE49-F238E27FC236}">
                <a16:creationId xmlns:a16="http://schemas.microsoft.com/office/drawing/2014/main" id="{62026A91-0332-43B5-E763-E5E6999A8CFC}"/>
              </a:ext>
            </a:extLst>
          </p:cNvPr>
          <p:cNvSpPr txBox="1"/>
          <p:nvPr/>
        </p:nvSpPr>
        <p:spPr>
          <a:xfrm>
            <a:off x="787079" y="986700"/>
            <a:ext cx="6580207" cy="3170099"/>
          </a:xfrm>
          <a:prstGeom prst="rect">
            <a:avLst/>
          </a:prstGeom>
          <a:noFill/>
        </p:spPr>
        <p:txBody>
          <a:bodyPr wrap="square">
            <a:spAutoFit/>
          </a:bodyPr>
          <a:lstStyle/>
          <a:p>
            <a:pPr algn="just"/>
            <a:r>
              <a:rPr lang="id-ID"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Grup Facebook tidak mendukung sumber belajar dalam format lain seperti PPT atau PDF untuk diunggah secara langsung, dan dengan demikian situs web pihak ketiga harus digunakan untuk mengatasi keterbatasan ini. Dalam dua kursus ini, Google </a:t>
            </a:r>
            <a:r>
              <a:rPr lang="id-ID" sz="20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Documents</a:t>
            </a:r>
            <a:r>
              <a:rPr lang="id-ID"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digunakan untuk </a:t>
            </a:r>
            <a:r>
              <a:rPr lang="id-ID" sz="20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meng</a:t>
            </a:r>
            <a:r>
              <a:rPr lang="id-ID"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lang="id-ID" sz="20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host</a:t>
            </a:r>
            <a:r>
              <a:rPr lang="id-ID"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materi pembelajaran dari format lain, dan </a:t>
            </a:r>
            <a:r>
              <a:rPr lang="id-ID" sz="20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Kwiksurvey</a:t>
            </a:r>
            <a:r>
              <a:rPr lang="id-ID"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digunakan untuk mengumpulkan umpan balik dari para peserta. Hasilnya menunjukkan bahwa integrasi alat eksternal ditambah dan meningkatkan kemampuan grup Facebook sebagai LMS. </a:t>
            </a:r>
            <a:endParaRPr lang="id-ID" sz="2000" dirty="0">
              <a:solidFill>
                <a:schemeClr val="tx1"/>
              </a:solidFill>
            </a:endParaRPr>
          </a:p>
        </p:txBody>
      </p:sp>
    </p:spTree>
  </p:cSld>
  <p:clrMapOvr>
    <a:masterClrMapping/>
  </p:clrMapOvr>
</p:sld>
</file>

<file path=ppt/theme/theme1.xml><?xml version="1.0" encoding="utf-8"?>
<a:theme xmlns:a="http://schemas.openxmlformats.org/drawingml/2006/main" name="Electronic Circuit Style CV by Slidesgo">
  <a:themeElements>
    <a:clrScheme name="Simple Light">
      <a:dk1>
        <a:srgbClr val="FFFFFF"/>
      </a:dk1>
      <a:lt1>
        <a:srgbClr val="040E41"/>
      </a:lt1>
      <a:dk2>
        <a:srgbClr val="EFEFEF"/>
      </a:dk2>
      <a:lt2>
        <a:srgbClr val="303B72"/>
      </a:lt2>
      <a:accent1>
        <a:srgbClr val="F5DE34"/>
      </a:accent1>
      <a:accent2>
        <a:srgbClr val="0152B1"/>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244</TotalTime>
  <Words>585</Words>
  <Application>Microsoft Office PowerPoint</Application>
  <PresentationFormat>On-screen Show (16:9)</PresentationFormat>
  <Paragraphs>45</Paragraphs>
  <Slides>10</Slides>
  <Notes>10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Josefin Slab SemiBold</vt:lpstr>
      <vt:lpstr>Source Sans Pro</vt:lpstr>
      <vt:lpstr>Calibri</vt:lpstr>
      <vt:lpstr>Raleway</vt:lpstr>
      <vt:lpstr>Adobe Gothic Std B</vt:lpstr>
      <vt:lpstr>Arial</vt:lpstr>
      <vt:lpstr>Montserrat</vt:lpstr>
      <vt:lpstr>Electronic Circuit Style CV by Slidesgo</vt:lpstr>
      <vt:lpstr>Penggunaan Grup Facebook Sebagai Sistem Manajemen  Pembelajaran</vt:lpstr>
      <vt:lpstr>PENGANTAR</vt:lpstr>
      <vt:lpstr>TINJAUAN LITERATUR DI FACEBOOK</vt:lpstr>
      <vt:lpstr>DESAIN DAN IMPLEMENTASI DATA</vt:lpstr>
      <vt:lpstr>DESAIN DAN IMPLEMENTASI DATA</vt:lpstr>
      <vt:lpstr>PowerPoint Presentation</vt:lpstr>
      <vt:lpstr>PowerPoint Presentation</vt:lpstr>
      <vt:lpstr>Apa Kendala Menguunakan Facebook sebagai LMS?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TEKNIK INFORMASI DAN KOMUNIKASI</dc:title>
  <cp:lastModifiedBy>Maria Manurung</cp:lastModifiedBy>
  <cp:revision>3</cp:revision>
  <dcterms:modified xsi:type="dcterms:W3CDTF">2022-09-19T07:12:47Z</dcterms:modified>
</cp:coreProperties>
</file>