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FolderCheck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87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delegate void </a:t>
            </a:r>
            <a:r>
              <a:rPr lang="en-US" dirty="0" err="1"/>
              <a:t>GetMessageUser</a:t>
            </a:r>
            <a:r>
              <a:rPr lang="en-US" dirty="0"/>
              <a:t>(string </a:t>
            </a:r>
            <a:r>
              <a:rPr lang="en-US" dirty="0" err="1"/>
              <a:t>msg</a:t>
            </a:r>
            <a:r>
              <a:rPr lang="en-US" dirty="0" smtClean="0"/>
              <a:t>);</a:t>
            </a:r>
            <a:endParaRPr lang="ru-RU" dirty="0" smtClean="0"/>
          </a:p>
          <a:p>
            <a:r>
              <a:rPr lang="en-US" dirty="0"/>
              <a:t>delegate void </a:t>
            </a:r>
            <a:r>
              <a:rPr lang="en-US" dirty="0" err="1"/>
              <a:t>GetMessegeError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Вспомогательные делегаты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21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Сохронение</a:t>
            </a:r>
            <a:r>
              <a:rPr lang="ru-RU" dirty="0" smtClean="0"/>
              <a:t> на диск С:</a:t>
            </a:r>
            <a:r>
              <a:rPr lang="en-US" dirty="0" smtClean="0"/>
              <a:t>\\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344816" cy="28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13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506773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84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Сразу просит выбрать </a:t>
            </a:r>
          </a:p>
          <a:p>
            <a:pPr marL="0" indent="0">
              <a:buNone/>
            </a:pPr>
            <a:r>
              <a:rPr lang="ru-RU" dirty="0" smtClean="0"/>
              <a:t>папку, которую будем </a:t>
            </a:r>
          </a:p>
          <a:p>
            <a:pPr marL="0" indent="0">
              <a:buNone/>
            </a:pPr>
            <a:r>
              <a:rPr lang="ru-RU" dirty="0" err="1" smtClean="0"/>
              <a:t>проврять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Начало работы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052736"/>
            <a:ext cx="4239217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2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 сканировании папки оповещает о найденных новых файлах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работе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65341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5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ru-RU" dirty="0" smtClean="0"/>
              <a:t>Есть возможность изменить интервал между проверками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работе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9110"/>
            <a:ext cx="7632848" cy="421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ru-RU" dirty="0" smtClean="0"/>
              <a:t>Управление процессом проверки (остановить, проверить, начать проверку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работе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2636912"/>
            <a:ext cx="6640513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0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1.Проверять</a:t>
            </a:r>
            <a:r>
              <a:rPr lang="ru-RU" dirty="0" smtClean="0"/>
              <a:t> папку на наличие новых файлов</a:t>
            </a:r>
          </a:p>
          <a:p>
            <a:pPr marL="0" indent="0">
              <a:buNone/>
            </a:pPr>
            <a:r>
              <a:rPr lang="ru-RU" dirty="0" err="1" smtClean="0"/>
              <a:t>2.Копировать</a:t>
            </a:r>
            <a:r>
              <a:rPr lang="ru-RU" dirty="0" smtClean="0"/>
              <a:t> найденные файлы в папки-получатели</a:t>
            </a:r>
          </a:p>
          <a:p>
            <a:pPr marL="0" indent="0">
              <a:buNone/>
            </a:pPr>
            <a:r>
              <a:rPr lang="ru-RU" dirty="0" err="1" smtClean="0"/>
              <a:t>3.Оповещать</a:t>
            </a:r>
            <a:r>
              <a:rPr lang="ru-RU" dirty="0" smtClean="0"/>
              <a:t> о проделанной работе</a:t>
            </a:r>
          </a:p>
          <a:p>
            <a:pPr marL="0" indent="0">
              <a:buNone/>
            </a:pPr>
            <a:r>
              <a:rPr lang="ru-RU" dirty="0" err="1" smtClean="0"/>
              <a:t>4.Возможность</a:t>
            </a:r>
            <a:r>
              <a:rPr lang="ru-RU" dirty="0" smtClean="0"/>
              <a:t> управлять процессом проверки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10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оборудование (РЕК), которое подключено к персональному компьютеру и которое генерирует новые файлы в определенную папку. Эти файлы, нужно разослать по другим папкам, которые являются открытыми для доступа в сети.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60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написании программы использовалась технология </a:t>
            </a:r>
            <a:r>
              <a:rPr lang="en-US" dirty="0" err="1" smtClean="0"/>
              <a:t>WindowsForm</a:t>
            </a:r>
            <a:r>
              <a:rPr lang="en-US" dirty="0" smtClean="0"/>
              <a:t>.</a:t>
            </a:r>
            <a:endParaRPr lang="ru-RU" dirty="0"/>
          </a:p>
          <a:p>
            <a:r>
              <a:rPr lang="ru-RU" dirty="0" smtClean="0"/>
              <a:t>Причина использования: есть вероятность, что используемые ПК устаревшие. </a:t>
            </a:r>
          </a:p>
          <a:p>
            <a:r>
              <a:rPr lang="ru-RU" dirty="0" smtClean="0"/>
              <a:t>Использованная целевая платформа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ru-RU" dirty="0" smtClean="0"/>
              <a:t>.</a:t>
            </a:r>
            <a:r>
              <a:rPr lang="en-US" dirty="0" smtClean="0"/>
              <a:t>NET Framework 4.0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Использованная </a:t>
            </a:r>
            <a:r>
              <a:rPr lang="ru-RU" dirty="0" err="1" smtClean="0"/>
              <a:t>технолигия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33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имеет 4 формы:</a:t>
            </a:r>
          </a:p>
          <a:p>
            <a:pPr marL="0" indent="0">
              <a:buNone/>
            </a:pPr>
            <a:r>
              <a:rPr lang="ru-RU" dirty="0" smtClean="0"/>
              <a:t>	1.</a:t>
            </a:r>
            <a:r>
              <a:rPr lang="en-US" dirty="0"/>
              <a:t> </a:t>
            </a:r>
            <a:r>
              <a:rPr lang="en-US" dirty="0" err="1" smtClean="0"/>
              <a:t>MainWin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02" y="2674938"/>
            <a:ext cx="6433533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3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2.</a:t>
            </a:r>
            <a:r>
              <a:rPr lang="en-US" dirty="0"/>
              <a:t> </a:t>
            </a:r>
            <a:r>
              <a:rPr lang="en-US" dirty="0" err="1" smtClean="0"/>
              <a:t>AddAdress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34" y="1885734"/>
            <a:ext cx="4495594" cy="44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6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3.</a:t>
            </a:r>
            <a:r>
              <a:rPr lang="en-US" dirty="0"/>
              <a:t> </a:t>
            </a:r>
            <a:r>
              <a:rPr lang="en-US" dirty="0" err="1" smtClean="0"/>
              <a:t>DellAdress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060848"/>
            <a:ext cx="403244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4.</a:t>
            </a:r>
            <a:r>
              <a:rPr lang="en-US" dirty="0"/>
              <a:t> </a:t>
            </a:r>
            <a:r>
              <a:rPr lang="en-US" dirty="0" smtClean="0"/>
              <a:t>About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3398872" cy="324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34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675467"/>
            <a:ext cx="8640959" cy="345069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1800" dirty="0" smtClean="0"/>
              <a:t>sealed </a:t>
            </a:r>
            <a:r>
              <a:rPr lang="en-US" sz="1800" dirty="0"/>
              <a:t>class </a:t>
            </a:r>
            <a:r>
              <a:rPr lang="en-US" sz="1800" dirty="0" err="1" smtClean="0"/>
              <a:t>AdressesSend:Ienumerable</a:t>
            </a:r>
            <a:r>
              <a:rPr lang="ru-RU" sz="1800" dirty="0" smtClean="0"/>
              <a:t> (</a:t>
            </a:r>
            <a:r>
              <a:rPr lang="ru-RU" sz="1800" dirty="0"/>
              <a:t>Класс, который отвечает за хранение адресов для отправки </a:t>
            </a:r>
            <a:r>
              <a:rPr lang="ru-RU" sz="1800" dirty="0" smtClean="0"/>
              <a:t>файлов </a:t>
            </a:r>
            <a:r>
              <a:rPr lang="en-US" sz="1800" dirty="0" smtClean="0"/>
              <a:t> </a:t>
            </a:r>
            <a:r>
              <a:rPr lang="en-US" sz="1800" dirty="0" err="1" smtClean="0"/>
              <a:t>Singelton</a:t>
            </a:r>
            <a:r>
              <a:rPr lang="ru-RU" sz="1800" dirty="0" smtClean="0"/>
              <a:t>)</a:t>
            </a:r>
            <a:r>
              <a:rPr lang="en-US" sz="1800" dirty="0" smtClean="0"/>
              <a:t>;</a:t>
            </a:r>
          </a:p>
          <a:p>
            <a:pPr>
              <a:buFont typeface="Arial" charset="0"/>
              <a:buChar char="•"/>
            </a:pPr>
            <a:r>
              <a:rPr lang="en-US" sz="1800" dirty="0" smtClean="0"/>
              <a:t>sealed </a:t>
            </a:r>
            <a:r>
              <a:rPr lang="en-US" sz="1800" dirty="0"/>
              <a:t>class </a:t>
            </a:r>
            <a:r>
              <a:rPr lang="en-US" sz="1800" dirty="0" err="1" smtClean="0"/>
              <a:t>CheckDirectory</a:t>
            </a:r>
            <a:r>
              <a:rPr lang="ru-RU" sz="1800" dirty="0" smtClean="0"/>
              <a:t>  (</a:t>
            </a:r>
            <a:r>
              <a:rPr lang="ru-RU" sz="1800" dirty="0"/>
              <a:t>проверяет </a:t>
            </a:r>
            <a:r>
              <a:rPr lang="ru-RU" sz="1800" dirty="0" err="1"/>
              <a:t>дирректорию</a:t>
            </a:r>
            <a:r>
              <a:rPr lang="ru-RU" sz="1800" dirty="0"/>
              <a:t> на наличие новых </a:t>
            </a:r>
            <a:r>
              <a:rPr lang="ru-RU" sz="1800" dirty="0" smtClean="0"/>
              <a:t>файлов)</a:t>
            </a:r>
            <a:r>
              <a:rPr lang="en-US" sz="1800" dirty="0" smtClean="0"/>
              <a:t>;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sealed class </a:t>
            </a:r>
            <a:r>
              <a:rPr lang="en-US" sz="1800" dirty="0" err="1" smtClean="0"/>
              <a:t>CopyClass</a:t>
            </a:r>
            <a:r>
              <a:rPr lang="ru-RU" sz="1800" dirty="0" smtClean="0"/>
              <a:t>  (класс </a:t>
            </a:r>
            <a:r>
              <a:rPr lang="ru-RU" sz="1800" dirty="0"/>
              <a:t>дает возможно скопировать совокупность файлов в </a:t>
            </a:r>
            <a:r>
              <a:rPr lang="ru-RU" sz="1800" dirty="0" smtClean="0"/>
              <a:t>					заданные папки)</a:t>
            </a:r>
            <a:r>
              <a:rPr lang="en-US" sz="1800" dirty="0" smtClean="0"/>
              <a:t>;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800" dirty="0"/>
              <a:t>sealed class </a:t>
            </a:r>
            <a:r>
              <a:rPr lang="en-US" sz="1800" dirty="0" err="1" smtClean="0"/>
              <a:t>PulloutFromFile</a:t>
            </a:r>
            <a:r>
              <a:rPr lang="ru-RU" sz="1800" dirty="0" smtClean="0"/>
              <a:t>  (</a:t>
            </a:r>
            <a:r>
              <a:rPr lang="ru-RU" sz="1800" dirty="0"/>
              <a:t>считывает с файла </a:t>
            </a:r>
            <a:r>
              <a:rPr lang="ru-RU" sz="1800" dirty="0" smtClean="0"/>
              <a:t>данные) </a:t>
            </a:r>
            <a:r>
              <a:rPr lang="en-US" sz="1800" dirty="0" smtClean="0"/>
              <a:t>;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>
              <a:buFont typeface="Arial" charset="0"/>
              <a:buChar char="•"/>
            </a:pPr>
            <a:r>
              <a:rPr lang="en-US" sz="1800" dirty="0"/>
              <a:t>sealed class </a:t>
            </a:r>
            <a:r>
              <a:rPr lang="en-US" sz="1800" dirty="0" err="1" smtClean="0"/>
              <a:t>SaveInFile</a:t>
            </a:r>
            <a:r>
              <a:rPr lang="ru-RU" sz="1800" dirty="0" smtClean="0"/>
              <a:t> (отвечает за </a:t>
            </a:r>
            <a:r>
              <a:rPr lang="ru-RU" sz="1800" dirty="0"/>
              <a:t>сохранения </a:t>
            </a:r>
            <a:r>
              <a:rPr lang="ru-RU" sz="1800" dirty="0" smtClean="0"/>
              <a:t>информации в файл)</a:t>
            </a:r>
            <a:r>
              <a:rPr lang="en-US" sz="1800" dirty="0" smtClean="0"/>
              <a:t>;</a:t>
            </a:r>
          </a:p>
          <a:p>
            <a:pPr>
              <a:buFont typeface="Arial" charset="0"/>
              <a:buChar char="•"/>
            </a:pPr>
            <a:r>
              <a:rPr lang="en-US" sz="1800" dirty="0"/>
              <a:t>public sealed class </a:t>
            </a:r>
            <a:r>
              <a:rPr lang="en-US" sz="1800" dirty="0" err="1" smtClean="0"/>
              <a:t>InformationForUser</a:t>
            </a:r>
            <a:r>
              <a:rPr lang="ru-RU" sz="1800" dirty="0" smtClean="0"/>
              <a:t> (</a:t>
            </a:r>
            <a:r>
              <a:rPr lang="ru-RU" sz="1800" dirty="0"/>
              <a:t>Помогает получить информацию для </a:t>
            </a:r>
            <a:r>
              <a:rPr lang="ru-RU" sz="1800" dirty="0" smtClean="0"/>
              <a:t>									</a:t>
            </a:r>
            <a:r>
              <a:rPr lang="ru-RU" sz="1800" dirty="0" err="1" smtClean="0"/>
              <a:t>листбокса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>
              <a:buFont typeface="Arial" charset="0"/>
              <a:buChar char="•"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классы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35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54</TotalTime>
  <Words>204</Words>
  <Application>Microsoft Office PowerPoint</Application>
  <PresentationFormat>Экран (4:3)</PresentationFormat>
  <Paragraphs>47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Волна</vt:lpstr>
      <vt:lpstr>FolderCheck</vt:lpstr>
      <vt:lpstr>Задачи программы</vt:lpstr>
      <vt:lpstr>История</vt:lpstr>
      <vt:lpstr>Использованная технолигия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Используемые классы</vt:lpstr>
      <vt:lpstr>Вспомогательные делегаты</vt:lpstr>
      <vt:lpstr>Сохронение на диск С:\\</vt:lpstr>
      <vt:lpstr>Презентация PowerPoint</vt:lpstr>
      <vt:lpstr>Начало работы</vt:lpstr>
      <vt:lpstr>В работе</vt:lpstr>
      <vt:lpstr>В работе</vt:lpstr>
      <vt:lpstr>В работе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FolderCheck</dc:title>
  <dc:creator>Юля</dc:creator>
  <cp:lastModifiedBy>Пользователь Windows</cp:lastModifiedBy>
  <cp:revision>17</cp:revision>
  <dcterms:created xsi:type="dcterms:W3CDTF">2019-03-29T09:49:27Z</dcterms:created>
  <dcterms:modified xsi:type="dcterms:W3CDTF">2019-03-29T10:45:04Z</dcterms:modified>
</cp:coreProperties>
</file>