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45" autoAdjust="0"/>
  </p:normalViewPr>
  <p:slideViewPr>
    <p:cSldViewPr snapToGrid="0">
      <p:cViewPr varScale="1">
        <p:scale>
          <a:sx n="68" d="100"/>
          <a:sy n="68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E946-8B83-4ED3-9DD4-F17F17ADCAA2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D23F3-D690-4A60-812E-6E2CA8647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9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D23F3-D690-4A60-812E-6E2CA86476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29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D23F3-D690-4A60-812E-6E2CA86476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4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D23F3-D690-4A60-812E-6E2CA86476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7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D23F3-D690-4A60-812E-6E2CA864763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1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EFEE1-C62E-4E98-804C-CD9905808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B729A8-EFB7-4271-B377-50C58D6ED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36D4E-603C-48C9-A045-BBC16BCE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4AA2CD-C4A7-49DF-950F-B83B0EEE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914F6-E068-497A-B75E-52C2B499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28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23032-A6C5-4634-8204-BB9661DC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88F0AB-FCDD-4559-A464-971AA6491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41DAB-0C27-4E97-B297-F4503282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065E4-91BD-4036-8235-43B5B063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5AF66-E24F-4873-A7E2-15E0D2DD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86508E-B2BB-48DB-853F-AC9DC0104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FD2612-C6E9-44F2-BF2A-7E5408D3E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54458-7148-473C-9658-A054FCDB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D83C1-8DE3-4A2B-BB5C-ADA9B8E1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DE30C9-9CB3-42DB-AD40-2353EB7D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F2AA4-B65E-4CCD-ABE2-F1B52D36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874A63-6604-470C-8DC5-4E6061B6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4263E4-CBBD-4FEC-9CC3-D818D00A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753B71-523B-4A99-927C-BEAB066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DDA7E1-B3DF-4A82-BB93-D3A0E93F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9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CDC83-F0F9-4BBE-9B10-BEF54B46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F9537-2DD2-437B-9CEA-66FD84A5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9318BF-65C8-4DE7-B9D0-31E73FFD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DDC9-EA66-402D-96B4-2554E4C6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1B61F9-59A7-428D-8E42-6D13542F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1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B2CDA-364C-4A73-B79E-16145609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146349-2B7F-42AC-A745-8B5179609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B7C39C-3EFC-4A4A-9336-DB1AC129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FE133-D644-4F91-A144-FE3EC01A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B5BD0F-E122-45BA-B25B-89209F86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75B18E-511B-49FE-A464-A10C8E99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2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28FC3-992F-41DD-A110-3C38A48A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A27526-2281-4006-AF32-2B7A2A187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4EF4B8-982E-46E7-A95F-57D01E22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C57C80-7121-4A8E-8227-C678CACD1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E29413-5BBA-4583-BE16-8ED52F80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D005BF-037E-4F53-B392-58A5389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0D7D4D-2AB6-4E20-AFFD-6F6F5BD4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6A021A-7162-461C-ABB8-A7DEF21D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9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8C973-5CDB-4035-9B2D-39CB5FD0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F2FBC0-E181-4F54-A4D3-E8277D95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05FBB-BCC0-482F-95BA-112D404B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76330D-E77A-4CCA-BC39-7117E19A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13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54F99D-6BB6-4CB1-8C7F-DC8303EC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A17232-6911-434A-98BA-7C5ED50B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CAE4B5-CAD0-4EC8-9B3E-42064556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86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4A265-82BB-4180-9AF0-BAA2AE25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BBB3B5-E433-43AE-A573-FC87BFD2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FB7D22-3888-4237-A7DA-CA37D643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0CD700-110F-48B3-8637-40201EB4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1E8A84-9E0F-4815-B1AC-01A8FE30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78C691-AED1-45A2-933C-1D13DD1F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0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9B174-61C0-4982-B83B-473FC402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4BB37D-EB89-4775-9771-6E722DCD1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083603-2BA2-4635-BC81-99EB15DF1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9EBDE9-7C2B-439E-B7EB-7B451AA0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C3A0E8-3EE0-459D-8FB1-F78FB739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67FFDB-4C9B-40B1-875F-E3EBA185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07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3D92A7-92E2-4CCF-8C60-9D15DDC9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90570-169E-4291-A39B-1AAF939D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E4A5B4-1C24-4F94-A386-48EAC35B1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5ECC-456A-43F5-9266-DCBAAB55CF4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05B4C7-0430-4C1B-80CE-CEBE0554B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BDE1B-60A9-410B-B8CC-21E98EE89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1276-E592-4DBC-92EC-4DC86FF21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9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911AB-5650-4449-9D94-E3A36A2AF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8900" dirty="0" err="1">
                <a:latin typeface="ＭＳ Ｐゴシック 見出し"/>
              </a:rPr>
              <a:t>KeyKiller</a:t>
            </a:r>
            <a:br>
              <a:rPr kumimoji="1" lang="en-US" altLang="ja-JP" sz="8800" dirty="0">
                <a:latin typeface="ＭＳ Ｐゴシック 見出し"/>
              </a:rPr>
            </a:br>
            <a:endParaRPr kumimoji="1" lang="ja-JP" altLang="en-US" sz="8800" dirty="0">
              <a:latin typeface="ＭＳ Ｐゴシック 見出し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C37089-FFEC-4D69-A842-8DCAD1E96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b="1" dirty="0">
                <a:latin typeface="ＭＳ Ｐゴシック 見出し"/>
              </a:rPr>
              <a:t>日本大学　生産工学部　数理情報工学科</a:t>
            </a:r>
            <a:endParaRPr kumimoji="1" lang="en-US" altLang="ja-JP" b="1" dirty="0">
              <a:latin typeface="ＭＳ Ｐゴシック 見出し"/>
            </a:endParaRPr>
          </a:p>
          <a:p>
            <a:r>
              <a:rPr kumimoji="1" lang="ja-JP" altLang="en-US" b="1" dirty="0">
                <a:latin typeface="ＭＳ Ｐゴシック 見出し"/>
              </a:rPr>
              <a:t>メディアデザインコース</a:t>
            </a:r>
            <a:endParaRPr kumimoji="1" lang="en-US" altLang="ja-JP" b="1" dirty="0">
              <a:latin typeface="ＭＳ Ｐゴシック 見出し"/>
            </a:endParaRPr>
          </a:p>
          <a:p>
            <a:endParaRPr kumimoji="1" lang="en-US" altLang="ja-JP" b="1" dirty="0">
              <a:latin typeface="ＭＳ Ｐゴシック 見出し"/>
            </a:endParaRPr>
          </a:p>
          <a:p>
            <a:r>
              <a:rPr kumimoji="1" lang="ja-JP" altLang="en-US" sz="3200" b="1" dirty="0">
                <a:latin typeface="ＭＳ Ｐゴシック 見出し"/>
              </a:rPr>
              <a:t>艾　嘉豪（ガイ　カゴウ）</a:t>
            </a:r>
            <a:endParaRPr kumimoji="1" lang="en-US" altLang="ja-JP" sz="3200" b="1" dirty="0">
              <a:latin typeface="ＭＳ Ｐゴシック 見出し"/>
            </a:endParaRPr>
          </a:p>
        </p:txBody>
      </p:sp>
    </p:spTree>
    <p:extLst>
      <p:ext uri="{BB962C8B-B14F-4D97-AF65-F5344CB8AC3E}">
        <p14:creationId xmlns:p14="http://schemas.microsoft.com/office/powerpoint/2010/main" val="249808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EB77E-B3E3-4554-8CC9-19F2B048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388434-A1DC-49B8-A6FC-2B8E7109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使用言語：</a:t>
            </a:r>
            <a:r>
              <a:rPr kumimoji="1" lang="en-US" altLang="ja-JP" dirty="0"/>
              <a:t>C++</a:t>
            </a:r>
          </a:p>
          <a:p>
            <a:r>
              <a:rPr lang="ja-JP" altLang="en-US" dirty="0"/>
              <a:t>ジャンル：</a:t>
            </a:r>
            <a:r>
              <a:rPr lang="en-US" altLang="ja-JP" dirty="0"/>
              <a:t>ACT</a:t>
            </a:r>
            <a:endParaRPr kumimoji="1" lang="en-US" altLang="ja-JP" dirty="0"/>
          </a:p>
          <a:p>
            <a:r>
              <a:rPr lang="ja-JP" altLang="en-US" dirty="0"/>
              <a:t>ライブラリ：</a:t>
            </a:r>
            <a:r>
              <a:rPr lang="en-US" altLang="ja-JP" dirty="0"/>
              <a:t>SDL2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ゲームエンジン使用してない。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848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26A1B-AF71-43DE-B36C-C5A7E8CE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ゲームの操作方法</a:t>
            </a:r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A4CDF6D0-786F-4E6B-98AD-CE71AB1B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09" y="1238920"/>
            <a:ext cx="7432051" cy="557403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944DA1-6BE2-486B-89EC-7B30E2889D57}"/>
              </a:ext>
            </a:extLst>
          </p:cNvPr>
          <p:cNvSpPr txBox="1"/>
          <p:nvPr/>
        </p:nvSpPr>
        <p:spPr>
          <a:xfrm>
            <a:off x="4192172" y="472674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Player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A873D23-C81D-4760-91AA-EEF766F91C6A}"/>
              </a:ext>
            </a:extLst>
          </p:cNvPr>
          <p:cNvCxnSpPr>
            <a:cxnSpLocks/>
          </p:cNvCxnSpPr>
          <p:nvPr/>
        </p:nvCxnSpPr>
        <p:spPr>
          <a:xfrm>
            <a:off x="4629769" y="5055472"/>
            <a:ext cx="307991" cy="441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46969F-0FDB-4ECF-A2F6-CD8B107319D6}"/>
              </a:ext>
            </a:extLst>
          </p:cNvPr>
          <p:cNvSpPr txBox="1"/>
          <p:nvPr/>
        </p:nvSpPr>
        <p:spPr>
          <a:xfrm>
            <a:off x="3545058" y="3517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敵</a:t>
            </a:r>
            <a:endParaRPr kumimoji="1" lang="ja-JP" altLang="en-US" b="1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BB35EB-BF9B-4C24-A3CD-A79A08D8B730}"/>
              </a:ext>
            </a:extLst>
          </p:cNvPr>
          <p:cNvCxnSpPr/>
          <p:nvPr/>
        </p:nvCxnSpPr>
        <p:spPr>
          <a:xfrm>
            <a:off x="4051495" y="4067157"/>
            <a:ext cx="1742239" cy="14301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BC9DE2A-F917-4AF9-B406-997BC207C360}"/>
              </a:ext>
            </a:extLst>
          </p:cNvPr>
          <p:cNvCxnSpPr>
            <a:stCxn id="10" idx="2"/>
          </p:cNvCxnSpPr>
          <p:nvPr/>
        </p:nvCxnSpPr>
        <p:spPr>
          <a:xfrm flipH="1">
            <a:off x="2630658" y="3886901"/>
            <a:ext cx="1122149" cy="1610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73F6A9-1CC1-4431-8023-35DB8962E0BE}"/>
              </a:ext>
            </a:extLst>
          </p:cNvPr>
          <p:cNvSpPr txBox="1"/>
          <p:nvPr/>
        </p:nvSpPr>
        <p:spPr>
          <a:xfrm>
            <a:off x="4639570" y="628825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Player</a:t>
            </a:r>
            <a:r>
              <a:rPr kumimoji="1" lang="ja-JP" altLang="en-US" dirty="0">
                <a:solidFill>
                  <a:srgbClr val="FF0000"/>
                </a:solidFill>
              </a:rPr>
              <a:t>の</a:t>
            </a:r>
            <a:r>
              <a:rPr kumimoji="1" lang="en-US" altLang="ja-JP" dirty="0">
                <a:solidFill>
                  <a:srgbClr val="FF0000"/>
                </a:solidFill>
              </a:rPr>
              <a:t>HP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74B63FE-692A-4726-97EB-8574E006B98D}"/>
              </a:ext>
            </a:extLst>
          </p:cNvPr>
          <p:cNvCxnSpPr>
            <a:cxnSpLocks/>
          </p:cNvCxnSpPr>
          <p:nvPr/>
        </p:nvCxnSpPr>
        <p:spPr>
          <a:xfrm flipH="1">
            <a:off x="3447968" y="6460642"/>
            <a:ext cx="120705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C74AE-EA05-4450-B60A-2F6811EE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ゲームの操作方法</a:t>
            </a:r>
          </a:p>
        </p:txBody>
      </p:sp>
      <p:pic>
        <p:nvPicPr>
          <p:cNvPr id="7" name="図 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7BF8AA9D-4BD9-4342-AB58-62FCE8AE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41" y="2371856"/>
            <a:ext cx="1523810" cy="971429"/>
          </a:xfrm>
          <a:prstGeom prst="rect">
            <a:avLst/>
          </a:prstGeom>
        </p:spPr>
      </p:pic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EA4ECFAF-906C-466B-99F0-6B2F17616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374" y="2200428"/>
            <a:ext cx="1104762" cy="1142857"/>
          </a:xfrm>
          <a:prstGeom prst="rect">
            <a:avLst/>
          </a:prstGeom>
        </p:spPr>
      </p:pic>
      <p:pic>
        <p:nvPicPr>
          <p:cNvPr id="11" name="図 10" descr="グラフ&#10;&#10;自動的に生成された説明">
            <a:extLst>
              <a:ext uri="{FF2B5EF4-FFF2-40B4-BE49-F238E27FC236}">
                <a16:creationId xmlns:a16="http://schemas.microsoft.com/office/drawing/2014/main" id="{3DB71B4F-E4C9-4DFE-AF3F-4BE13690B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059" y="2257570"/>
            <a:ext cx="1180952" cy="1028571"/>
          </a:xfrm>
          <a:prstGeom prst="rect">
            <a:avLst/>
          </a:prstGeom>
        </p:spPr>
      </p:pic>
      <p:pic>
        <p:nvPicPr>
          <p:cNvPr id="13" name="図 12" descr="棒グラフ が含まれている画像&#10;&#10;自動的に生成された説明">
            <a:extLst>
              <a:ext uri="{FF2B5EF4-FFF2-40B4-BE49-F238E27FC236}">
                <a16:creationId xmlns:a16="http://schemas.microsoft.com/office/drawing/2014/main" id="{25CB0A9A-E833-49C0-AE09-B93F67327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802" y="3587194"/>
            <a:ext cx="761905" cy="74285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CDDEE8-C7DD-4DDB-B75A-30279B1FB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41" y="5246941"/>
            <a:ext cx="1161905" cy="43809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1701BB-0795-4E06-84A1-431D9E8598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0865" y="5218369"/>
            <a:ext cx="1019048" cy="466667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6CA780C-559F-4706-B578-2CC634C5AEE4}"/>
              </a:ext>
            </a:extLst>
          </p:cNvPr>
          <p:cNvCxnSpPr/>
          <p:nvPr/>
        </p:nvCxnSpPr>
        <p:spPr>
          <a:xfrm>
            <a:off x="2391335" y="3041780"/>
            <a:ext cx="14995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28659B-8E0E-4FB3-9517-2B54CECFFD9F}"/>
              </a:ext>
            </a:extLst>
          </p:cNvPr>
          <p:cNvSpPr txBox="1"/>
          <p:nvPr/>
        </p:nvSpPr>
        <p:spPr>
          <a:xfrm>
            <a:off x="1857164" y="214719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ja-JP" altLang="en-US" dirty="0">
                <a:solidFill>
                  <a:srgbClr val="FF0000"/>
                </a:solidFill>
              </a:rPr>
              <a:t>キー</a:t>
            </a:r>
            <a:r>
              <a:rPr kumimoji="1" lang="ja-JP" altLang="en-US" dirty="0"/>
              <a:t>と</a:t>
            </a:r>
            <a:r>
              <a:rPr kumimoji="1" lang="en-US" altLang="ja-JP" dirty="0">
                <a:solidFill>
                  <a:srgbClr val="FF0000"/>
                </a:solidFill>
              </a:rPr>
              <a:t>D</a:t>
            </a:r>
            <a:r>
              <a:rPr kumimoji="1" lang="ja-JP" altLang="en-US" dirty="0">
                <a:solidFill>
                  <a:srgbClr val="FF0000"/>
                </a:solidFill>
              </a:rPr>
              <a:t>キー</a:t>
            </a:r>
            <a:r>
              <a:rPr kumimoji="1" lang="ja-JP" altLang="en-US" dirty="0"/>
              <a:t>で左右移動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9DEC1A-8E3E-40E3-8162-E1F1ACE21A60}"/>
              </a:ext>
            </a:extLst>
          </p:cNvPr>
          <p:cNvCxnSpPr/>
          <p:nvPr/>
        </p:nvCxnSpPr>
        <p:spPr>
          <a:xfrm>
            <a:off x="5406501" y="3041780"/>
            <a:ext cx="1553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8EF08C-6673-45E8-A0B8-B007A1AA6B35}"/>
              </a:ext>
            </a:extLst>
          </p:cNvPr>
          <p:cNvSpPr txBox="1"/>
          <p:nvPr/>
        </p:nvSpPr>
        <p:spPr>
          <a:xfrm>
            <a:off x="4723177" y="2048691"/>
            <a:ext cx="329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敵が攻撃範囲に入ったら</a:t>
            </a:r>
            <a:endParaRPr kumimoji="1" lang="en-US" altLang="ja-JP" sz="1600" dirty="0"/>
          </a:p>
          <a:p>
            <a:r>
              <a:rPr lang="en-US" altLang="ja-JP" sz="1600" dirty="0">
                <a:solidFill>
                  <a:srgbClr val="FF0000"/>
                </a:solidFill>
              </a:rPr>
              <a:t>UP</a:t>
            </a:r>
            <a:r>
              <a:rPr lang="ja-JP" altLang="en-US" sz="1600" dirty="0">
                <a:solidFill>
                  <a:srgbClr val="FF0000"/>
                </a:solidFill>
              </a:rPr>
              <a:t>キー</a:t>
            </a:r>
            <a:r>
              <a:rPr lang="ja-JP" altLang="en-US" sz="1600" dirty="0"/>
              <a:t>か</a:t>
            </a:r>
            <a:r>
              <a:rPr lang="en-US" altLang="ja-JP" sz="1600" dirty="0">
                <a:solidFill>
                  <a:srgbClr val="FF0000"/>
                </a:solidFill>
              </a:rPr>
              <a:t>DOWN</a:t>
            </a:r>
            <a:r>
              <a:rPr lang="ja-JP" altLang="en-US" sz="1600" dirty="0">
                <a:solidFill>
                  <a:srgbClr val="FF0000"/>
                </a:solidFill>
              </a:rPr>
              <a:t>キー</a:t>
            </a:r>
            <a:r>
              <a:rPr lang="ja-JP" altLang="en-US" sz="1600" dirty="0"/>
              <a:t>で敵を殺す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5707C2-EA98-46E0-AB5D-CA2E6F387301}"/>
              </a:ext>
            </a:extLst>
          </p:cNvPr>
          <p:cNvSpPr txBox="1"/>
          <p:nvPr/>
        </p:nvSpPr>
        <p:spPr>
          <a:xfrm>
            <a:off x="8692750" y="1313894"/>
            <a:ext cx="196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緑</a:t>
            </a:r>
            <a:r>
              <a:rPr kumimoji="1" lang="ja-JP" altLang="en-US" b="1" dirty="0"/>
              <a:t>：</a:t>
            </a:r>
            <a:r>
              <a:rPr kumimoji="1" lang="en-US" altLang="ja-JP" b="1" dirty="0"/>
              <a:t>UP</a:t>
            </a:r>
            <a:r>
              <a:rPr kumimoji="1" lang="ja-JP" altLang="en-US" b="1" dirty="0"/>
              <a:t>キー</a:t>
            </a:r>
            <a:endParaRPr kumimoji="1" lang="en-US" altLang="ja-JP" b="1" dirty="0"/>
          </a:p>
          <a:p>
            <a:r>
              <a:rPr lang="ja-JP" altLang="en-US" b="1" dirty="0">
                <a:solidFill>
                  <a:srgbClr val="002060"/>
                </a:solidFill>
              </a:rPr>
              <a:t>青</a:t>
            </a:r>
            <a:r>
              <a:rPr lang="ja-JP" altLang="en-US" b="1" dirty="0"/>
              <a:t>：</a:t>
            </a:r>
            <a:r>
              <a:rPr lang="en-US" altLang="ja-JP" b="1" dirty="0"/>
              <a:t>DOWN</a:t>
            </a:r>
            <a:r>
              <a:rPr lang="ja-JP" altLang="en-US" b="1" dirty="0"/>
              <a:t>キー</a:t>
            </a:r>
            <a:endParaRPr kumimoji="1" lang="ja-JP" altLang="en-US" b="1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D0EF9BD-5435-4430-B06C-E8826F1FC13A}"/>
              </a:ext>
            </a:extLst>
          </p:cNvPr>
          <p:cNvCxnSpPr/>
          <p:nvPr/>
        </p:nvCxnSpPr>
        <p:spPr>
          <a:xfrm>
            <a:off x="1953087" y="5465988"/>
            <a:ext cx="17844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55F31A8-F9F2-4C66-A98A-E798A44F75F8}"/>
              </a:ext>
            </a:extLst>
          </p:cNvPr>
          <p:cNvSpPr txBox="1"/>
          <p:nvPr/>
        </p:nvSpPr>
        <p:spPr>
          <a:xfrm>
            <a:off x="1953087" y="448773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押し間違ったら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HP</a:t>
            </a:r>
            <a:r>
              <a:rPr lang="ja-JP" altLang="en-US" dirty="0">
                <a:solidFill>
                  <a:srgbClr val="FF0000"/>
                </a:solidFill>
              </a:rPr>
              <a:t>が減る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08EED04-9638-4534-9639-D4D202A0CE76}"/>
              </a:ext>
            </a:extLst>
          </p:cNvPr>
          <p:cNvSpPr txBox="1"/>
          <p:nvPr/>
        </p:nvSpPr>
        <p:spPr>
          <a:xfrm>
            <a:off x="5463322" y="521836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HP</a:t>
            </a:r>
            <a:r>
              <a:rPr kumimoji="1" lang="ja-JP" altLang="en-US" dirty="0">
                <a:solidFill>
                  <a:srgbClr val="FF0000"/>
                </a:solidFill>
              </a:rPr>
              <a:t>が</a:t>
            </a:r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kumimoji="1" lang="ja-JP" altLang="en-US" dirty="0">
                <a:solidFill>
                  <a:srgbClr val="FF0000"/>
                </a:solidFill>
              </a:rPr>
              <a:t>になると、ゲームオーバー</a:t>
            </a:r>
          </a:p>
        </p:txBody>
      </p:sp>
    </p:spTree>
    <p:extLst>
      <p:ext uri="{BB962C8B-B14F-4D97-AF65-F5344CB8AC3E}">
        <p14:creationId xmlns:p14="http://schemas.microsoft.com/office/powerpoint/2010/main" val="422546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7FDD0-64D7-4776-B8B7-07F26E64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レベルデザイン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75D11C-89AA-44AD-9AEA-56C2F3161B68}"/>
              </a:ext>
            </a:extLst>
          </p:cNvPr>
          <p:cNvSpPr txBox="1"/>
          <p:nvPr/>
        </p:nvSpPr>
        <p:spPr>
          <a:xfrm>
            <a:off x="838200" y="142930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敵を全部倒したら、次のステージにいく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E8781A-1818-4CC8-8EB2-DB2DA5292C28}"/>
              </a:ext>
            </a:extLst>
          </p:cNvPr>
          <p:cNvSpPr txBox="1"/>
          <p:nvPr/>
        </p:nvSpPr>
        <p:spPr>
          <a:xfrm>
            <a:off x="838200" y="179863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敵がどんどん増えていく</a:t>
            </a:r>
          </a:p>
        </p:txBody>
      </p:sp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A84A4CF2-8D57-4D39-B5EC-E7D2C527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7" y="2862815"/>
            <a:ext cx="3677933" cy="2758450"/>
          </a:xfrm>
          <a:prstGeom prst="rect">
            <a:avLst/>
          </a:prstGeom>
        </p:spPr>
      </p:pic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04246E8B-4E98-4CBB-9AAE-6EA55ABC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39" y="2445565"/>
            <a:ext cx="4234266" cy="31757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BE6C0AF-BEA9-4E3B-BD8F-C2553CCE3AD4}"/>
              </a:ext>
            </a:extLst>
          </p:cNvPr>
          <p:cNvCxnSpPr/>
          <p:nvPr/>
        </p:nvCxnSpPr>
        <p:spPr>
          <a:xfrm>
            <a:off x="4350058" y="5149049"/>
            <a:ext cx="13582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7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BCBCE-6A11-4EE1-A924-823C6519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Boss</a:t>
            </a:r>
            <a:r>
              <a:rPr kumimoji="1" lang="ja-JP" altLang="en-US" dirty="0"/>
              <a:t>出現</a:t>
            </a:r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A5158741-D6BE-448E-838C-4622EBB2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2" y="1690688"/>
            <a:ext cx="6095238" cy="45714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FC15E5-6CE6-4927-8DD3-3C5B9AAB2458}"/>
              </a:ext>
            </a:extLst>
          </p:cNvPr>
          <p:cNvSpPr txBox="1"/>
          <p:nvPr/>
        </p:nvSpPr>
        <p:spPr>
          <a:xfrm>
            <a:off x="5187820" y="389086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Boss</a:t>
            </a:r>
            <a:r>
              <a:rPr kumimoji="1" lang="ja-JP" altLang="en-US" dirty="0">
                <a:solidFill>
                  <a:srgbClr val="FF0000"/>
                </a:solidFill>
              </a:rPr>
              <a:t>の</a:t>
            </a:r>
            <a:r>
              <a:rPr kumimoji="1" lang="en-US" altLang="ja-JP" dirty="0">
                <a:solidFill>
                  <a:srgbClr val="FF0000"/>
                </a:solidFill>
              </a:rPr>
              <a:t>HP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27D5C8C-E219-444E-B665-042677B76F20}"/>
              </a:ext>
            </a:extLst>
          </p:cNvPr>
          <p:cNvCxnSpPr/>
          <p:nvPr/>
        </p:nvCxnSpPr>
        <p:spPr>
          <a:xfrm flipH="1">
            <a:off x="4273420" y="4376057"/>
            <a:ext cx="1082351" cy="12503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4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7F60D-45C9-463F-94EF-3DC6172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Boss</a:t>
            </a:r>
            <a:r>
              <a:rPr lang="ja-JP" altLang="en-US" dirty="0"/>
              <a:t>の行動パターン</a:t>
            </a:r>
            <a:endParaRPr kumimoji="1" lang="ja-JP" altLang="en-US" dirty="0"/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C61AF068-6135-4CB3-BD03-92B7F098D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45" y="1810469"/>
            <a:ext cx="6095238" cy="457142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63179C4-000E-4356-A1B6-1D254E16379E}"/>
              </a:ext>
            </a:extLst>
          </p:cNvPr>
          <p:cNvCxnSpPr/>
          <p:nvPr/>
        </p:nvCxnSpPr>
        <p:spPr>
          <a:xfrm flipH="1">
            <a:off x="1371600" y="4646645"/>
            <a:ext cx="52064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4A742BC-2B54-4F69-A7D6-6F9A2F55B3C5}"/>
              </a:ext>
            </a:extLst>
          </p:cNvPr>
          <p:cNvCxnSpPr/>
          <p:nvPr/>
        </p:nvCxnSpPr>
        <p:spPr>
          <a:xfrm>
            <a:off x="1438183" y="4882718"/>
            <a:ext cx="51845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5A8C39-06A7-4A6B-B212-2B6A3F82E50A}"/>
              </a:ext>
            </a:extLst>
          </p:cNvPr>
          <p:cNvSpPr txBox="1"/>
          <p:nvPr/>
        </p:nvSpPr>
        <p:spPr>
          <a:xfrm>
            <a:off x="2858610" y="3684233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Boss</a:t>
            </a:r>
            <a:r>
              <a:rPr kumimoji="1" lang="ja-JP" altLang="en-US" dirty="0"/>
              <a:t>は往復で移動する</a:t>
            </a:r>
            <a:endParaRPr kumimoji="1" lang="en-US" altLang="ja-JP" dirty="0"/>
          </a:p>
          <a:p>
            <a:r>
              <a:rPr lang="ja-JP" altLang="en-US" dirty="0"/>
              <a:t>（速度が</a:t>
            </a:r>
            <a:r>
              <a:rPr lang="en-US" altLang="ja-JP" dirty="0"/>
              <a:t>Player</a:t>
            </a:r>
            <a:r>
              <a:rPr lang="ja-JP" altLang="en-US" dirty="0"/>
              <a:t>よりちょっと速い）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F44C7F-8A70-4E4E-B633-18FDDC53A5B8}"/>
              </a:ext>
            </a:extLst>
          </p:cNvPr>
          <p:cNvSpPr txBox="1"/>
          <p:nvPr/>
        </p:nvSpPr>
        <p:spPr>
          <a:xfrm>
            <a:off x="7784236" y="1258749"/>
            <a:ext cx="3098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Boss</a:t>
            </a:r>
            <a:r>
              <a:rPr kumimoji="1" lang="ja-JP" altLang="en-US" dirty="0"/>
              <a:t>が攻撃範囲に入ったら、</a:t>
            </a:r>
            <a:endParaRPr kumimoji="1" lang="en-US" altLang="ja-JP" dirty="0"/>
          </a:p>
          <a:p>
            <a:r>
              <a:rPr lang="en-US" altLang="ja-JP" sz="1800" dirty="0">
                <a:solidFill>
                  <a:srgbClr val="FF0000"/>
                </a:solidFill>
              </a:rPr>
              <a:t>UP</a:t>
            </a:r>
            <a:r>
              <a:rPr lang="ja-JP" altLang="en-US" sz="1800" dirty="0">
                <a:solidFill>
                  <a:srgbClr val="FF0000"/>
                </a:solidFill>
              </a:rPr>
              <a:t>キー</a:t>
            </a:r>
            <a:r>
              <a:rPr lang="ja-JP" altLang="en-US" sz="1800" dirty="0"/>
              <a:t>か</a:t>
            </a:r>
            <a:r>
              <a:rPr lang="en-US" altLang="ja-JP" sz="1800" dirty="0">
                <a:solidFill>
                  <a:srgbClr val="FF0000"/>
                </a:solidFill>
              </a:rPr>
              <a:t>DOWN</a:t>
            </a:r>
            <a:r>
              <a:rPr lang="ja-JP" altLang="en-US" sz="1800" dirty="0">
                <a:solidFill>
                  <a:srgbClr val="FF0000"/>
                </a:solidFill>
              </a:rPr>
              <a:t>キー</a:t>
            </a:r>
            <a:r>
              <a:rPr lang="ja-JP" altLang="en-US" sz="1800" dirty="0"/>
              <a:t>でダメージを与える</a:t>
            </a:r>
            <a:endParaRPr lang="en-US" altLang="ja-JP" sz="1800" dirty="0"/>
          </a:p>
          <a:p>
            <a:endParaRPr kumimoji="1" lang="en-US" altLang="ja-JP" dirty="0"/>
          </a:p>
          <a:p>
            <a:r>
              <a:rPr lang="en-US" altLang="ja-JP" dirty="0"/>
              <a:t>Boss</a:t>
            </a:r>
            <a:r>
              <a:rPr lang="ja-JP" altLang="en-US" dirty="0"/>
              <a:t>が両側にぶつかると、</a:t>
            </a:r>
            <a:r>
              <a:rPr lang="ja-JP" altLang="en-US" dirty="0">
                <a:solidFill>
                  <a:srgbClr val="FF0000"/>
                </a:solidFill>
              </a:rPr>
              <a:t>色を変える</a:t>
            </a:r>
            <a:r>
              <a:rPr lang="ja-JP" altLang="en-US" dirty="0"/>
              <a:t>可能性がある。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Boss</a:t>
            </a:r>
            <a:r>
              <a:rPr lang="ja-JP" altLang="en-US" dirty="0"/>
              <a:t>が一定時間に経つと、</a:t>
            </a:r>
            <a:r>
              <a:rPr lang="ja-JP" altLang="en-US" dirty="0">
                <a:solidFill>
                  <a:srgbClr val="FF0000"/>
                </a:solidFill>
              </a:rPr>
              <a:t>暴走状態</a:t>
            </a:r>
            <a:r>
              <a:rPr lang="ja-JP" altLang="en-US" dirty="0"/>
              <a:t>になる</a:t>
            </a:r>
            <a:endParaRPr lang="en-US" altLang="ja-JP" dirty="0"/>
          </a:p>
          <a:p>
            <a:r>
              <a:rPr lang="ja-JP" altLang="en-US" dirty="0"/>
              <a:t>暴走状態の時、速度が速い。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>
                <a:solidFill>
                  <a:srgbClr val="FF0000"/>
                </a:solidFill>
              </a:rPr>
              <a:t>Boss</a:t>
            </a:r>
            <a:r>
              <a:rPr kumimoji="1" lang="ja-JP" altLang="en-US" dirty="0">
                <a:solidFill>
                  <a:srgbClr val="FF0000"/>
                </a:solidFill>
              </a:rPr>
              <a:t>の</a:t>
            </a:r>
            <a:r>
              <a:rPr kumimoji="1" lang="en-US" altLang="ja-JP" dirty="0">
                <a:solidFill>
                  <a:srgbClr val="FF0000"/>
                </a:solidFill>
              </a:rPr>
              <a:t>HP</a:t>
            </a:r>
            <a:r>
              <a:rPr kumimoji="1" lang="ja-JP" altLang="en-US" dirty="0">
                <a:solidFill>
                  <a:srgbClr val="FF0000"/>
                </a:solidFill>
              </a:rPr>
              <a:t>が０になった、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ゲームオーバーになる</a:t>
            </a:r>
          </a:p>
          <a:p>
            <a:endParaRPr kumimoji="1"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攻撃のタイミングをちゃんと把握しましょう！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4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D3878-CB31-4174-BB52-1B0A052C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クラス構造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BF899-A033-4319-8F8C-817B7F449550}"/>
              </a:ext>
            </a:extLst>
          </p:cNvPr>
          <p:cNvSpPr/>
          <p:nvPr/>
        </p:nvSpPr>
        <p:spPr>
          <a:xfrm>
            <a:off x="3501132" y="2121254"/>
            <a:ext cx="1500326" cy="6924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Game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92F13E-FB98-4BC5-88A3-925B5531E9A3}"/>
              </a:ext>
            </a:extLst>
          </p:cNvPr>
          <p:cNvSpPr/>
          <p:nvPr/>
        </p:nvSpPr>
        <p:spPr>
          <a:xfrm>
            <a:off x="3620981" y="3153792"/>
            <a:ext cx="1260629" cy="5504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Actor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5367E6-C8AD-4162-AD94-53194C1A7D4C}"/>
              </a:ext>
            </a:extLst>
          </p:cNvPr>
          <p:cNvSpPr/>
          <p:nvPr/>
        </p:nvSpPr>
        <p:spPr>
          <a:xfrm>
            <a:off x="8243710" y="2621108"/>
            <a:ext cx="1500326" cy="55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Game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E04D42-B76E-44A5-B492-165D27A796DB}"/>
              </a:ext>
            </a:extLst>
          </p:cNvPr>
          <p:cNvSpPr/>
          <p:nvPr/>
        </p:nvSpPr>
        <p:spPr>
          <a:xfrm>
            <a:off x="2059619" y="4270159"/>
            <a:ext cx="115409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Enemy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AA84F3-48DC-4628-A7E9-EA65FEA72D6E}"/>
              </a:ext>
            </a:extLst>
          </p:cNvPr>
          <p:cNvSpPr/>
          <p:nvPr/>
        </p:nvSpPr>
        <p:spPr>
          <a:xfrm>
            <a:off x="3620981" y="4270159"/>
            <a:ext cx="1260629" cy="532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Player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826BB6-1D23-4EA9-9B57-CAB4BE07898D}"/>
              </a:ext>
            </a:extLst>
          </p:cNvPr>
          <p:cNvSpPr/>
          <p:nvPr/>
        </p:nvSpPr>
        <p:spPr>
          <a:xfrm>
            <a:off x="5193437" y="4270159"/>
            <a:ext cx="1260629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Boss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1CC751-BA30-47B9-B420-0BD5B41777E8}"/>
              </a:ext>
            </a:extLst>
          </p:cNvPr>
          <p:cNvCxnSpPr/>
          <p:nvPr/>
        </p:nvCxnSpPr>
        <p:spPr>
          <a:xfrm>
            <a:off x="4251295" y="2831977"/>
            <a:ext cx="0" cy="3218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17D6F98-345E-429F-9396-4C24F462E31B}"/>
              </a:ext>
            </a:extLst>
          </p:cNvPr>
          <p:cNvCxnSpPr/>
          <p:nvPr/>
        </p:nvCxnSpPr>
        <p:spPr>
          <a:xfrm flipH="1">
            <a:off x="3045041" y="3704208"/>
            <a:ext cx="994299" cy="565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FD39D3-6C35-45BB-AAE0-138BA950F860}"/>
              </a:ext>
            </a:extLst>
          </p:cNvPr>
          <p:cNvCxnSpPr/>
          <p:nvPr/>
        </p:nvCxnSpPr>
        <p:spPr>
          <a:xfrm>
            <a:off x="4251295" y="3704208"/>
            <a:ext cx="0" cy="565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44ECCB4-6532-44B4-AB4C-2006A2661DFB}"/>
              </a:ext>
            </a:extLst>
          </p:cNvPr>
          <p:cNvCxnSpPr/>
          <p:nvPr/>
        </p:nvCxnSpPr>
        <p:spPr>
          <a:xfrm>
            <a:off x="4251295" y="3704208"/>
            <a:ext cx="1243983" cy="565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0F86C2-52A8-4EF3-B065-821492473E64}"/>
              </a:ext>
            </a:extLst>
          </p:cNvPr>
          <p:cNvSpPr txBox="1"/>
          <p:nvPr/>
        </p:nvSpPr>
        <p:spPr>
          <a:xfrm>
            <a:off x="7682649" y="1957167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Game</a:t>
            </a:r>
            <a:r>
              <a:rPr kumimoji="1" lang="ja-JP" altLang="en-US" dirty="0"/>
              <a:t>クラスの内部構造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53E19EB-454B-4F21-A695-8A7D671F4B87}"/>
              </a:ext>
            </a:extLst>
          </p:cNvPr>
          <p:cNvSpPr/>
          <p:nvPr/>
        </p:nvSpPr>
        <p:spPr>
          <a:xfrm>
            <a:off x="7190544" y="3604334"/>
            <a:ext cx="1030178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Initialize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942F65-31B8-4DB4-80E4-63D13559064A}"/>
              </a:ext>
            </a:extLst>
          </p:cNvPr>
          <p:cNvSpPr/>
          <p:nvPr/>
        </p:nvSpPr>
        <p:spPr>
          <a:xfrm>
            <a:off x="8434527" y="3604334"/>
            <a:ext cx="1070549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RunLoop</a:t>
            </a:r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1074227-F016-41C0-ADDC-96386B259F47}"/>
              </a:ext>
            </a:extLst>
          </p:cNvPr>
          <p:cNvSpPr/>
          <p:nvPr/>
        </p:nvSpPr>
        <p:spPr>
          <a:xfrm>
            <a:off x="9718881" y="3604334"/>
            <a:ext cx="120065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Shutdown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E2B239-3ED7-40B8-ACD0-AE1E07756504}"/>
              </a:ext>
            </a:extLst>
          </p:cNvPr>
          <p:cNvSpPr/>
          <p:nvPr/>
        </p:nvSpPr>
        <p:spPr>
          <a:xfrm>
            <a:off x="7253056" y="4634144"/>
            <a:ext cx="1030178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Process</a:t>
            </a:r>
          </a:p>
          <a:p>
            <a:pPr algn="ctr"/>
            <a:r>
              <a:rPr kumimoji="1" lang="en-US" altLang="ja-JP" sz="1600" dirty="0"/>
              <a:t>Input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BD0ABAB-1384-4CF4-98EF-5082FDC3A48D}"/>
              </a:ext>
            </a:extLst>
          </p:cNvPr>
          <p:cNvSpPr/>
          <p:nvPr/>
        </p:nvSpPr>
        <p:spPr>
          <a:xfrm>
            <a:off x="8513685" y="4634144"/>
            <a:ext cx="1030178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Update</a:t>
            </a:r>
          </a:p>
          <a:p>
            <a:pPr algn="ctr"/>
            <a:r>
              <a:rPr kumimoji="1" lang="en-US" altLang="ja-JP" sz="1600" dirty="0"/>
              <a:t>Game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8676D31-8A88-48C1-85DD-A6F3A2AE3D0C}"/>
              </a:ext>
            </a:extLst>
          </p:cNvPr>
          <p:cNvSpPr/>
          <p:nvPr/>
        </p:nvSpPr>
        <p:spPr>
          <a:xfrm>
            <a:off x="9774314" y="4634144"/>
            <a:ext cx="114522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GenerateOutput</a:t>
            </a:r>
            <a:endParaRPr kumimoji="1" lang="ja-JP" altLang="en-US" sz="16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F02F463-5DDF-4757-AB14-8AFF0AE8EBF9}"/>
              </a:ext>
            </a:extLst>
          </p:cNvPr>
          <p:cNvCxnSpPr/>
          <p:nvPr/>
        </p:nvCxnSpPr>
        <p:spPr>
          <a:xfrm flipH="1">
            <a:off x="8114190" y="4110361"/>
            <a:ext cx="612560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15AD6A7-D1F8-4A5A-91EA-4B21C6F6AAB1}"/>
              </a:ext>
            </a:extLst>
          </p:cNvPr>
          <p:cNvCxnSpPr/>
          <p:nvPr/>
        </p:nvCxnSpPr>
        <p:spPr>
          <a:xfrm>
            <a:off x="8975324" y="4128117"/>
            <a:ext cx="69544" cy="41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2844D2B-AE1B-4DA7-8926-0D5376118293}"/>
              </a:ext>
            </a:extLst>
          </p:cNvPr>
          <p:cNvCxnSpPr/>
          <p:nvPr/>
        </p:nvCxnSpPr>
        <p:spPr>
          <a:xfrm>
            <a:off x="9072978" y="4174277"/>
            <a:ext cx="1059403" cy="3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D2A15ED-17C0-4216-AACC-5268E2FE2A6B}"/>
              </a:ext>
            </a:extLst>
          </p:cNvPr>
          <p:cNvCxnSpPr/>
          <p:nvPr/>
        </p:nvCxnSpPr>
        <p:spPr>
          <a:xfrm flipH="1">
            <a:off x="8043169" y="3235021"/>
            <a:ext cx="763480" cy="3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D829FB9-A4DF-4890-8B9A-B174125E4472}"/>
              </a:ext>
            </a:extLst>
          </p:cNvPr>
          <p:cNvCxnSpPr/>
          <p:nvPr/>
        </p:nvCxnSpPr>
        <p:spPr>
          <a:xfrm>
            <a:off x="8969801" y="3186194"/>
            <a:ext cx="0" cy="39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A21D179-F068-4A7B-9FBC-6E40673B47B2}"/>
              </a:ext>
            </a:extLst>
          </p:cNvPr>
          <p:cNvCxnSpPr/>
          <p:nvPr/>
        </p:nvCxnSpPr>
        <p:spPr>
          <a:xfrm>
            <a:off x="8969801" y="3171524"/>
            <a:ext cx="1248397" cy="38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2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F053E-68D6-421B-99A0-A8C54B43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AF3C45-B21B-4104-A564-0E111C1D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敵の</a:t>
            </a:r>
            <a:r>
              <a:rPr kumimoji="1" lang="en-US" altLang="ja-JP" dirty="0"/>
              <a:t>AI</a:t>
            </a:r>
            <a:r>
              <a:rPr lang="ja-JP" altLang="en-US" dirty="0"/>
              <a:t>を</a:t>
            </a:r>
            <a:r>
              <a:rPr kumimoji="1" lang="ja-JP" altLang="en-US" dirty="0"/>
              <a:t>実装していない（自動探索、プレーヤーへの攻撃など）</a:t>
            </a:r>
            <a:endParaRPr kumimoji="1" lang="en-US" altLang="ja-JP" dirty="0"/>
          </a:p>
          <a:p>
            <a:r>
              <a:rPr lang="ja-JP" altLang="en-US" dirty="0"/>
              <a:t>自作メモリアロケータを使っているが、</a:t>
            </a:r>
            <a:r>
              <a:rPr lang="en-US" altLang="ja-JP" dirty="0"/>
              <a:t>Free</a:t>
            </a:r>
            <a:r>
              <a:rPr lang="ja-JP" altLang="en-US" dirty="0"/>
              <a:t>関数がうまくいけない</a:t>
            </a:r>
            <a:endParaRPr lang="en-US" altLang="ja-JP" dirty="0"/>
          </a:p>
          <a:p>
            <a:r>
              <a:rPr lang="ja-JP" altLang="en-US" dirty="0"/>
              <a:t>ゲームエンジン使っていないが、</a:t>
            </a:r>
            <a:r>
              <a:rPr lang="en-US" altLang="ja-JP" dirty="0"/>
              <a:t>CUI</a:t>
            </a:r>
            <a:r>
              <a:rPr lang="ja-JP" altLang="en-US" dirty="0"/>
              <a:t>ゲームではない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361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266</Words>
  <Application>Microsoft Office PowerPoint</Application>
  <PresentationFormat>ワイド画面</PresentationFormat>
  <Paragraphs>68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 見出し</vt:lpstr>
      <vt:lpstr>游ゴシック</vt:lpstr>
      <vt:lpstr>游ゴシック Light</vt:lpstr>
      <vt:lpstr>Arial</vt:lpstr>
      <vt:lpstr>Arial</vt:lpstr>
      <vt:lpstr>Office テーマ</vt:lpstr>
      <vt:lpstr>KeyKiller </vt:lpstr>
      <vt:lpstr>ゲーム概要</vt:lpstr>
      <vt:lpstr>ゲームの操作方法</vt:lpstr>
      <vt:lpstr>ゲームの操作方法</vt:lpstr>
      <vt:lpstr>レベルデザイン</vt:lpstr>
      <vt:lpstr>Boss出現</vt:lpstr>
      <vt:lpstr>Bossの行動パターン</vt:lpstr>
      <vt:lpstr>クラス構造</vt:lpstr>
      <vt:lpstr>問題点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KeyKiller</dc:title>
  <dc:creator>艾 嘉豪</dc:creator>
  <cp:lastModifiedBy>艾 嘉豪</cp:lastModifiedBy>
  <cp:revision>4</cp:revision>
  <dcterms:created xsi:type="dcterms:W3CDTF">2021-08-29T20:52:15Z</dcterms:created>
  <dcterms:modified xsi:type="dcterms:W3CDTF">2021-08-29T22:43:57Z</dcterms:modified>
</cp:coreProperties>
</file>