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7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2" d="100"/>
          <a:sy n="42" d="100"/>
        </p:scale>
        <p:origin x="78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D8FF-CF5E-4085-8C85-CD3810DCF949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4FD73-881A-4938-A36C-85B7E230E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65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D8FF-CF5E-4085-8C85-CD3810DCF949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4FD73-881A-4938-A36C-85B7E230E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14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D8FF-CF5E-4085-8C85-CD3810DCF949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4FD73-881A-4938-A36C-85B7E230E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51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D8FF-CF5E-4085-8C85-CD3810DCF949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4FD73-881A-4938-A36C-85B7E230E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255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D8FF-CF5E-4085-8C85-CD3810DCF949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4FD73-881A-4938-A36C-85B7E230E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02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D8FF-CF5E-4085-8C85-CD3810DCF949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4FD73-881A-4938-A36C-85B7E230E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93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D8FF-CF5E-4085-8C85-CD3810DCF949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4FD73-881A-4938-A36C-85B7E230E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08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D8FF-CF5E-4085-8C85-CD3810DCF949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4FD73-881A-4938-A36C-85B7E230E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16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D8FF-CF5E-4085-8C85-CD3810DCF949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4FD73-881A-4938-A36C-85B7E230E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01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D8FF-CF5E-4085-8C85-CD3810DCF949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4FD73-881A-4938-A36C-85B7E230E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02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D8FF-CF5E-4085-8C85-CD3810DCF949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4FD73-881A-4938-A36C-85B7E230E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8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DD8FF-CF5E-4085-8C85-CD3810DCF949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4FD73-881A-4938-A36C-85B7E230E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15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4.wdp"/><Relationship Id="rId18" Type="http://schemas.microsoft.com/office/2007/relationships/hdphoto" Target="../media/hdphoto6.wdp"/><Relationship Id="rId3" Type="http://schemas.openxmlformats.org/officeDocument/2006/relationships/image" Target="../media/image2.png"/><Relationship Id="rId21" Type="http://schemas.microsoft.com/office/2007/relationships/hdphoto" Target="../media/hdphoto7.wdp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17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0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microsoft.com/office/2007/relationships/hdphoto" Target="../media/hdphoto3.wdp"/><Relationship Id="rId5" Type="http://schemas.openxmlformats.org/officeDocument/2006/relationships/image" Target="../media/image3.png"/><Relationship Id="rId15" Type="http://schemas.microsoft.com/office/2007/relationships/hdphoto" Target="../media/hdphoto5.wdp"/><Relationship Id="rId10" Type="http://schemas.openxmlformats.org/officeDocument/2006/relationships/image" Target="../media/image7.png"/><Relationship Id="rId19" Type="http://schemas.openxmlformats.org/officeDocument/2006/relationships/image" Target="../media/image12.png"/><Relationship Id="rId4" Type="http://schemas.microsoft.com/office/2007/relationships/hdphoto" Target="../media/hdphoto1.wdp"/><Relationship Id="rId9" Type="http://schemas.microsoft.com/office/2007/relationships/hdphoto" Target="../media/hdphoto2.wdp"/><Relationship Id="rId1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760" y="101600"/>
            <a:ext cx="4226560" cy="1021556"/>
          </a:xfrm>
          <a:prstGeom prst="roundRect">
            <a:avLst/>
          </a:prstGeom>
          <a:solidFill>
            <a:srgbClr val="EB701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Arial Rounded MT Bold" panose="020F0704030504030204" pitchFamily="34" charset="0"/>
              </a:rPr>
              <a:t>[</a:t>
            </a:r>
            <a:r>
              <a:rPr lang="en-US" sz="5400" dirty="0" err="1">
                <a:latin typeface="Arial Rounded MT Bold" panose="020F0704030504030204" pitchFamily="34" charset="0"/>
              </a:rPr>
              <a:t>ɹamən</a:t>
            </a:r>
            <a:r>
              <a:rPr lang="en-US" sz="5400" dirty="0">
                <a:latin typeface="Arial Rounded MT Bold" panose="020F0704030504030204" pitchFamily="34" charset="0"/>
              </a:rPr>
              <a:t> </a:t>
            </a:r>
            <a:r>
              <a:rPr lang="en-US" sz="5400" dirty="0" err="1">
                <a:latin typeface="Arial Rounded MT Bold" panose="020F0704030504030204" pitchFamily="34" charset="0"/>
              </a:rPr>
              <a:t>baɹ</a:t>
            </a:r>
            <a:r>
              <a:rPr lang="en-US" sz="5400" dirty="0">
                <a:latin typeface="Arial Rounded MT Bold" panose="020F0704030504030204" pitchFamily="34" charset="0"/>
              </a:rPr>
              <a:t>]</a:t>
            </a:r>
          </a:p>
        </p:txBody>
      </p:sp>
      <p:sp>
        <p:nvSpPr>
          <p:cNvPr id="16" name="Rectangle: Rounded Corners 15"/>
          <p:cNvSpPr/>
          <p:nvPr/>
        </p:nvSpPr>
        <p:spPr>
          <a:xfrm>
            <a:off x="216897" y="1259840"/>
            <a:ext cx="4021385" cy="5428734"/>
          </a:xfrm>
          <a:prstGeom prst="roundRect">
            <a:avLst>
              <a:gd name="adj" fmla="val 4849"/>
            </a:avLst>
          </a:prstGeom>
          <a:solidFill>
            <a:srgbClr val="EB701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39366" y="1384126"/>
            <a:ext cx="3770722" cy="102155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Pick Size</a:t>
            </a:r>
            <a:br>
              <a:rPr lang="en-US" dirty="0">
                <a:latin typeface="Arial Rounded MT Bold" panose="020F0704030504030204" pitchFamily="34" charset="0"/>
              </a:rPr>
            </a:br>
            <a:br>
              <a:rPr lang="en-US" dirty="0">
                <a:latin typeface="Arial Rounded MT Bold" panose="020F0704030504030204" pitchFamily="34" charset="0"/>
              </a:rPr>
            </a:br>
            <a:r>
              <a:rPr lang="en-US" dirty="0">
                <a:latin typeface="Arial Rounded MT Bold" panose="020F0704030504030204" pitchFamily="34" charset="0"/>
              </a:rPr>
              <a:t>                       </a:t>
            </a:r>
            <a:r>
              <a:rPr lang="en-US" sz="1200" dirty="0">
                <a:latin typeface="Arial Rounded MT Bold" panose="020F0704030504030204" pitchFamily="34" charset="0"/>
              </a:rPr>
              <a:t>Half $9.00           Full $12.00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355600" y="2538034"/>
            <a:ext cx="3754488" cy="2090261"/>
          </a:xfrm>
          <a:prstGeom prst="roundRect">
            <a:avLst>
              <a:gd name="adj" fmla="val 5930"/>
            </a:avLst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Pick Broth</a:t>
            </a:r>
            <a:endParaRPr lang="en-US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</a:rPr>
              <a:t>Shio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latin typeface="Arial Rounded MT Bold" panose="020F0704030504030204" pitchFamily="34" charset="0"/>
              </a:rPr>
              <a:t>Shoyu</a:t>
            </a:r>
            <a:endParaRPr lang="en-US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</a:rPr>
              <a:t>Miso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latin typeface="Arial Rounded MT Bold" panose="020F0704030504030204" pitchFamily="34" charset="0"/>
              </a:rPr>
              <a:t>Tontaksu</a:t>
            </a:r>
            <a:endParaRPr lang="en-US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</a:rPr>
              <a:t>Vegan 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5" name="Rectangle: Rounded Corners 14"/>
          <p:cNvSpPr/>
          <p:nvPr/>
        </p:nvSpPr>
        <p:spPr>
          <a:xfrm>
            <a:off x="4552031" y="155694"/>
            <a:ext cx="3576946" cy="6532880"/>
          </a:xfrm>
          <a:prstGeom prst="roundRect">
            <a:avLst>
              <a:gd name="adj" fmla="val 4849"/>
            </a:avLst>
          </a:prstGeom>
          <a:solidFill>
            <a:srgbClr val="EB701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/>
          <p:cNvSpPr/>
          <p:nvPr/>
        </p:nvSpPr>
        <p:spPr>
          <a:xfrm>
            <a:off x="355600" y="4758174"/>
            <a:ext cx="3730282" cy="88534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Spiciness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</a:rPr>
              <a:t>Level 1-5</a:t>
            </a:r>
          </a:p>
          <a:p>
            <a:endParaRPr lang="en-US" sz="1000" dirty="0">
              <a:latin typeface="Arial Rounded MT Bold" panose="020F0704030504030204" pitchFamily="34" charset="0"/>
            </a:endParaRPr>
          </a:p>
        </p:txBody>
      </p:sp>
      <p:sp>
        <p:nvSpPr>
          <p:cNvPr id="8" name="Rectangle: Rounded Corners 7"/>
          <p:cNvSpPr/>
          <p:nvPr/>
        </p:nvSpPr>
        <p:spPr>
          <a:xfrm>
            <a:off x="4661899" y="305792"/>
            <a:ext cx="3334021" cy="1534478"/>
          </a:xfrm>
          <a:prstGeom prst="roundRect">
            <a:avLst>
              <a:gd name="adj" fmla="val 6721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</a:rPr>
              <a:t>Protein</a:t>
            </a:r>
            <a:b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</a:rPr>
            </a:b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9" name="Rectangle: Rounded Corners 8"/>
          <p:cNvSpPr/>
          <p:nvPr/>
        </p:nvSpPr>
        <p:spPr>
          <a:xfrm>
            <a:off x="4661898" y="1960520"/>
            <a:ext cx="3334021" cy="2635329"/>
          </a:xfrm>
          <a:prstGeom prst="roundRect">
            <a:avLst>
              <a:gd name="adj" fmla="val 4747"/>
            </a:avLst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</a:rPr>
              <a:t>Toppings</a:t>
            </a:r>
            <a:b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</a:rPr>
            </a:br>
            <a:endParaRPr lang="en-US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</a:rPr>
              <a:t>egg (</a:t>
            </a:r>
            <a:r>
              <a:rPr lang="en-US" dirty="0" err="1">
                <a:solidFill>
                  <a:srgbClr val="000000"/>
                </a:solidFill>
                <a:latin typeface="Arial Rounded MT Bold" panose="020F0704030504030204" pitchFamily="34" charset="0"/>
              </a:rPr>
              <a:t>Tomagoyaki</a:t>
            </a: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</a:rPr>
              <a:t>fish cake (Naruto)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</a:rPr>
              <a:t>mushroom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</a:rPr>
              <a:t>bean sprouts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</a:rPr>
              <a:t>kimchi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latin typeface="Arial Rounded MT Bold" panose="020F0704030504030204" pitchFamily="34" charset="0"/>
              </a:rPr>
              <a:t>bok</a:t>
            </a: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</a:rPr>
              <a:t> choy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</a:rPr>
              <a:t>seaweed (Nori)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" name="Rectangle: Rounded Corners 9"/>
          <p:cNvSpPr/>
          <p:nvPr/>
        </p:nvSpPr>
        <p:spPr>
          <a:xfrm>
            <a:off x="4665633" y="4716462"/>
            <a:ext cx="3330286" cy="1822192"/>
          </a:xfrm>
          <a:prstGeom prst="roundRect">
            <a:avLst>
              <a:gd name="adj" fmla="val 6721"/>
            </a:avLst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</a:rPr>
              <a:t>Extra Sauces (25c each)</a:t>
            </a:r>
          </a:p>
          <a:p>
            <a:endParaRPr lang="en-US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</a:rPr>
              <a:t>Chili oil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</a:rPr>
              <a:t>Sriracha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</a:rPr>
              <a:t>Gyoza sauce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</a:rPr>
              <a:t>Soy sauce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4" name="Rectangle: Rounded Corners 13"/>
          <p:cNvSpPr/>
          <p:nvPr/>
        </p:nvSpPr>
        <p:spPr>
          <a:xfrm>
            <a:off x="8362202" y="155694"/>
            <a:ext cx="3676878" cy="6532880"/>
          </a:xfrm>
          <a:prstGeom prst="roundRect">
            <a:avLst>
              <a:gd name="adj" fmla="val 4849"/>
            </a:avLst>
          </a:prstGeom>
          <a:solidFill>
            <a:srgbClr val="EB701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/>
          <p:cNvSpPr/>
          <p:nvPr/>
        </p:nvSpPr>
        <p:spPr>
          <a:xfrm>
            <a:off x="8503686" y="295632"/>
            <a:ext cx="3393675" cy="2375297"/>
          </a:xfrm>
          <a:prstGeom prst="roundRect">
            <a:avLst>
              <a:gd name="adj" fmla="val 5528"/>
            </a:avLst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Apps</a:t>
            </a:r>
            <a:endParaRPr lang="en-US" dirty="0">
              <a:latin typeface="Arial Rounded MT Bold" panose="020F0704030504030204" pitchFamily="34" charset="0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Arial Rounded MT Bold" panose="020F07040305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</a:rPr>
              <a:t>gyoza $7.00</a:t>
            </a:r>
          </a:p>
          <a:p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</a:rPr>
              <a:t>dumplings $5.00</a:t>
            </a:r>
          </a:p>
          <a:p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</a:rPr>
              <a:t>edamame $5.00</a:t>
            </a:r>
          </a:p>
          <a:p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</a:rPr>
              <a:t>spring roll (2) $3.00</a:t>
            </a:r>
          </a:p>
          <a:p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</a:rPr>
              <a:t>egg roll (2) $3.00</a:t>
            </a:r>
          </a:p>
          <a:p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</a:rPr>
              <a:t>squid balls (</a:t>
            </a:r>
            <a:r>
              <a:rPr lang="en-US" dirty="0" err="1">
                <a:solidFill>
                  <a:srgbClr val="000000"/>
                </a:solidFill>
                <a:latin typeface="Arial Rounded MT Bold" panose="020F0704030504030204" pitchFamily="34" charset="0"/>
              </a:rPr>
              <a:t>Takoyaki</a:t>
            </a: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</a:rPr>
              <a:t>) $7.00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8503686" y="2810867"/>
            <a:ext cx="3373120" cy="1998018"/>
          </a:xfrm>
          <a:prstGeom prst="roundRect">
            <a:avLst>
              <a:gd name="adj" fmla="val 7270"/>
            </a:avLst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Drinks</a:t>
            </a:r>
          </a:p>
          <a:p>
            <a:endParaRPr lang="en-US" sz="1600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600" u="sng" dirty="0">
                <a:solidFill>
                  <a:srgbClr val="000000"/>
                </a:solidFill>
                <a:latin typeface="Arial Rounded MT Bold" panose="020F0704030504030204" pitchFamily="34" charset="0"/>
              </a:rPr>
              <a:t>Soda</a:t>
            </a:r>
            <a:r>
              <a:rPr lang="en-US" sz="16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 ($1.50) – Coca-Cola, Diet Coke, Sprite, Minute-Maid Lemonade</a:t>
            </a:r>
          </a:p>
          <a:p>
            <a:r>
              <a:rPr lang="en-US" sz="1600" u="sng" dirty="0">
                <a:solidFill>
                  <a:srgbClr val="000000"/>
                </a:solidFill>
                <a:latin typeface="Arial Rounded MT Bold" panose="020F0704030504030204" pitchFamily="34" charset="0"/>
              </a:rPr>
              <a:t>Tea</a:t>
            </a:r>
            <a:r>
              <a:rPr lang="en-US" sz="16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 ($2.00) – Sencha, Jasmine, </a:t>
            </a:r>
            <a:r>
              <a:rPr lang="en-US" sz="1600" dirty="0" err="1">
                <a:solidFill>
                  <a:srgbClr val="000000"/>
                </a:solidFill>
                <a:latin typeface="Arial Rounded MT Bold" panose="020F0704030504030204" pitchFamily="34" charset="0"/>
              </a:rPr>
              <a:t>Bancha</a:t>
            </a:r>
            <a:endParaRPr lang="en-US" sz="1600" dirty="0">
              <a:latin typeface="Arial Rounded MT Bold" panose="020F0704030504030204" pitchFamily="34" charset="0"/>
            </a:endParaRPr>
          </a:p>
        </p:txBody>
      </p:sp>
      <p:sp>
        <p:nvSpPr>
          <p:cNvPr id="13" name="Rectangle: Rounded Corners 12"/>
          <p:cNvSpPr/>
          <p:nvPr/>
        </p:nvSpPr>
        <p:spPr>
          <a:xfrm>
            <a:off x="8514081" y="4926288"/>
            <a:ext cx="3373120" cy="1677829"/>
          </a:xfrm>
          <a:prstGeom prst="roundRect">
            <a:avLst>
              <a:gd name="adj" fmla="val 9339"/>
            </a:avLst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Our Story</a:t>
            </a:r>
          </a:p>
          <a:p>
            <a:br>
              <a:rPr lang="en-US" sz="1600" dirty="0">
                <a:solidFill>
                  <a:srgbClr val="000000"/>
                </a:solidFill>
                <a:latin typeface="Baskerville Old Face" panose="02020602080505020303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Mama came to Utah in 1947 with one purpose:  to create a ramen bar specifically for linguists.  Don’t ask why.</a:t>
            </a:r>
            <a:endParaRPr lang="en-US" sz="1600" dirty="0">
              <a:latin typeface="Arial Rounded MT Bold" panose="020F07040305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589" y="1449856"/>
            <a:ext cx="566364" cy="56636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867" y="1419236"/>
            <a:ext cx="712671" cy="7126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7500" y1="47603" x2="47500" y2="47603"/>
                        <a14:foregroundMark x1="52279" y1="36275" x2="52279" y2="36275"/>
                        <a14:foregroundMark x1="64265" y1="23529" x2="64265" y2="23529"/>
                        <a14:foregroundMark x1="73529" y1="35022" x2="73529" y2="35022"/>
                        <a14:foregroundMark x1="78235" y1="44281" x2="78235" y2="44281"/>
                        <a14:foregroundMark x1="71029" y1="65196" x2="71029" y2="65196"/>
                        <a14:foregroundMark x1="65000" y1="76852" x2="65000" y2="76852"/>
                        <a14:foregroundMark x1="35735" y1="76471" x2="35735" y2="76471"/>
                        <a14:foregroundMark x1="34265" y1="68519" x2="34265" y2="68519"/>
                        <a14:foregroundMark x1="23529" y1="62037" x2="23529" y2="62037"/>
                        <a14:foregroundMark x1="32279" y1="32789" x2="32279" y2="32789"/>
                        <a14:backgroundMark x1="6029" y1="18900" x2="6029" y2="18900"/>
                        <a14:backgroundMark x1="43235" y1="3159" x2="43235" y2="3159"/>
                        <a14:backgroundMark x1="98015" y1="14270" x2="98015" y2="142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3838">
            <a:off x="2012738" y="2260011"/>
            <a:ext cx="1987281" cy="268282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52" y="5678470"/>
            <a:ext cx="935826" cy="93582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853" y="5708462"/>
            <a:ext cx="861078" cy="86107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882" y="5687298"/>
            <a:ext cx="915304" cy="915304"/>
          </a:xfrm>
          <a:prstGeom prst="rect">
            <a:avLst/>
          </a:prstGeom>
        </p:spPr>
      </p:pic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905919"/>
              </p:ext>
            </p:extLst>
          </p:nvPr>
        </p:nvGraphicFramePr>
        <p:xfrm>
          <a:off x="4885896" y="675704"/>
          <a:ext cx="2966720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3360">
                  <a:extLst>
                    <a:ext uri="{9D8B030D-6E8A-4147-A177-3AD203B41FA5}">
                      <a16:colId xmlns:a16="http://schemas.microsoft.com/office/drawing/2014/main" val="2089093401"/>
                    </a:ext>
                  </a:extLst>
                </a:gridCol>
                <a:gridCol w="1483360">
                  <a:extLst>
                    <a:ext uri="{9D8B030D-6E8A-4147-A177-3AD203B41FA5}">
                      <a16:colId xmlns:a16="http://schemas.microsoft.com/office/drawing/2014/main" val="4144757160"/>
                    </a:ext>
                  </a:extLst>
                </a:gridCol>
              </a:tblGrid>
              <a:tr h="35404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Rounded MT Bold" panose="020F0704030504030204" pitchFamily="34" charset="0"/>
                        </a:rPr>
                        <a:t>Tofu!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Rounded MT Bold" panose="020F0704030504030204" pitchFamily="34" charset="0"/>
                        </a:rPr>
                        <a:t>Pork!!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82057"/>
                  </a:ext>
                </a:extLst>
              </a:tr>
              <a:tr h="35404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Rounded MT Bold" panose="020F0704030504030204" pitchFamily="34" charset="0"/>
                        </a:rPr>
                        <a:t>Beef!!!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Rounded MT Bold" panose="020F0704030504030204" pitchFamily="34" charset="0"/>
                        </a:rPr>
                        <a:t>Chicken!!!!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820416"/>
                  </a:ext>
                </a:extLst>
              </a:tr>
              <a:tr h="354049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Rounded MT Bold" panose="020F0704030504030204" pitchFamily="34" charset="0"/>
                        </a:rPr>
                        <a:t>Vegetable!!!!!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214811"/>
                  </a:ext>
                </a:extLst>
              </a:tr>
            </a:tbl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340" b="89952" l="10000" r="90000">
                        <a14:foregroundMark x1="49848" y1="20455" x2="49848" y2="20455"/>
                        <a14:foregroundMark x1="52576" y1="11722" x2="52576" y2="11722"/>
                        <a14:foregroundMark x1="49848" y1="6340" x2="49848" y2="6340"/>
                        <a14:foregroundMark x1="48333" y1="58612" x2="48333" y2="58612"/>
                        <a14:foregroundMark x1="50303" y1="61603" x2="50303" y2="61603"/>
                        <a14:foregroundMark x1="47424" y1="61483" x2="47424" y2="61483"/>
                        <a14:foregroundMark x1="55455" y1="60885" x2="55455" y2="60885"/>
                        <a14:foregroundMark x1="55455" y1="59809" x2="55455" y2="59809"/>
                        <a14:backgroundMark x1="61970" y1="91746" x2="61970" y2="91746"/>
                        <a14:backgroundMark x1="64848" y1="90789" x2="64848" y2="90789"/>
                        <a14:backgroundMark x1="64242" y1="88397" x2="64242" y2="883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13454">
            <a:off x="6825398" y="5309324"/>
            <a:ext cx="874504" cy="110770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7292" b="89931" l="9936" r="91667">
                        <a14:foregroundMark x1="91987" y1="57986" x2="91987" y2="57986"/>
                        <a14:foregroundMark x1="44551" y1="7292" x2="44551" y2="72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0622" y="528625"/>
            <a:ext cx="1353538" cy="124942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774" b="96226" l="9906" r="92453">
                        <a14:foregroundMark x1="56604" y1="47642" x2="56604" y2="47642"/>
                        <a14:foregroundMark x1="50943" y1="55189" x2="50943" y2="55189"/>
                        <a14:foregroundMark x1="66509" y1="41981" x2="66509" y2="41981"/>
                        <a14:foregroundMark x1="77830" y1="38208" x2="77830" y2="38208"/>
                        <a14:foregroundMark x1="74057" y1="32075" x2="74057" y2="32075"/>
                        <a14:foregroundMark x1="81604" y1="23585" x2="81604" y2="23585"/>
                        <a14:foregroundMark x1="92453" y1="63208" x2="92453" y2="63208"/>
                        <a14:foregroundMark x1="82075" y1="75472" x2="82075" y2="75472"/>
                        <a14:foregroundMark x1="72642" y1="84906" x2="72642" y2="84906"/>
                        <a14:foregroundMark x1="15094" y1="41509" x2="15094" y2="41509"/>
                        <a14:foregroundMark x1="22170" y1="27830" x2="22170" y2="27830"/>
                        <a14:foregroundMark x1="35849" y1="16038" x2="35849" y2="16038"/>
                        <a14:foregroundMark x1="64623" y1="14623" x2="64623" y2="14623"/>
                        <a14:foregroundMark x1="72170" y1="20755" x2="72170" y2="20755"/>
                        <a14:foregroundMark x1="35849" y1="4245" x2="35849" y2="4245"/>
                        <a14:foregroundMark x1="21226" y1="14151" x2="21226" y2="14151"/>
                        <a14:foregroundMark x1="36321" y1="96226" x2="36321" y2="96226"/>
                        <a14:foregroundMark x1="47642" y1="89151" x2="47642" y2="89151"/>
                        <a14:foregroundMark x1="59434" y1="80189" x2="59434" y2="80189"/>
                        <a14:foregroundMark x1="76887" y1="71698" x2="76887" y2="71698"/>
                        <a14:foregroundMark x1="76887" y1="71698" x2="76887" y2="71698"/>
                        <a14:foregroundMark x1="76887" y1="71698" x2="75472" y2="60377"/>
                        <a14:foregroundMark x1="75472" y1="60377" x2="75472" y2="60377"/>
                        <a14:foregroundMark x1="77358" y1="53774" x2="77358" y2="53774"/>
                        <a14:foregroundMark x1="17453" y1="59906" x2="17453" y2="59906"/>
                        <a14:foregroundMark x1="23113" y1="72642" x2="23113" y2="72642"/>
                        <a14:foregroundMark x1="33019" y1="78774" x2="33019" y2="78774"/>
                        <a14:foregroundMark x1="51887" y1="77358" x2="51887" y2="77358"/>
                        <a14:foregroundMark x1="63208" y1="77358" x2="63208" y2="77358"/>
                        <a14:foregroundMark x1="54245" y1="64151" x2="54245" y2="64151"/>
                        <a14:foregroundMark x1="61792" y1="59434" x2="61792" y2="59434"/>
                        <a14:foregroundMark x1="23585" y1="58491" x2="23585" y2="58491"/>
                        <a14:foregroundMark x1="25472" y1="50472" x2="68868" y2="54717"/>
                        <a14:foregroundMark x1="19811" y1="23113" x2="75000" y2="75000"/>
                        <a14:foregroundMark x1="50472" y1="16981" x2="22642" y2="80189"/>
                        <a14:foregroundMark x1="58019" y1="20283" x2="81604" y2="53774"/>
                        <a14:foregroundMark x1="41509" y1="33962" x2="75000" y2="60849"/>
                        <a14:foregroundMark x1="40094" y1="75000" x2="48585" y2="29717"/>
                        <a14:foregroundMark x1="33962" y1="17453" x2="33962" y2="17453"/>
                        <a14:foregroundMark x1="41038" y1="15566" x2="68868" y2="15566"/>
                        <a14:foregroundMark x1="52358" y1="8962" x2="83019" y2="36321"/>
                        <a14:foregroundMark x1="34906" y1="15566" x2="10849" y2="59906"/>
                        <a14:foregroundMark x1="11321" y1="57547" x2="47170" y2="83491"/>
                        <a14:foregroundMark x1="29245" y1="76415" x2="73585" y2="67453"/>
                        <a14:foregroundMark x1="73585" y1="67453" x2="49057" y2="86321"/>
                        <a14:backgroundMark x1="6132" y1="94340" x2="6132" y2="943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821" y="2620927"/>
            <a:ext cx="825098" cy="82509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7733" b="90000" l="10000" r="90000">
                        <a14:foregroundMark x1="49200" y1="66267" x2="64400" y2="85600"/>
                        <a14:foregroundMark x1="66667" y1="64133" x2="51867" y2="84800"/>
                        <a14:foregroundMark x1="64133" y1="87067" x2="67733" y2="87067"/>
                        <a14:foregroundMark x1="57067" y1="7733" x2="60400" y2="8133"/>
                        <a14:foregroundMark x1="62533" y1="79200" x2="70800" y2="7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317" y="3446025"/>
            <a:ext cx="1182270" cy="118227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8322">
            <a:off x="10426716" y="4479500"/>
            <a:ext cx="711288" cy="71128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6250" b="90000" l="6042" r="91458">
                        <a14:foregroundMark x1="22708" y1="6250" x2="22708" y2="6250"/>
                        <a14:foregroundMark x1="6042" y1="18750" x2="6042" y2="18750"/>
                        <a14:foregroundMark x1="91458" y1="70208" x2="91458" y2="702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641" y="381001"/>
            <a:ext cx="742155" cy="74215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03210">
            <a:off x="4245272" y="796051"/>
            <a:ext cx="1103226" cy="114524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9786" b="89908" l="6774" r="90000">
                        <a14:foregroundMark x1="41290" y1="21407" x2="12903" y2="72783"/>
                        <a14:foregroundMark x1="53226" y1="29664" x2="70645" y2="63609"/>
                        <a14:foregroundMark x1="6774" y1="72171" x2="6774" y2="721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16526" y="2679251"/>
            <a:ext cx="776041" cy="81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711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2608</TotalTime>
  <Words>99</Words>
  <Application>Microsoft Office PowerPoint</Application>
  <PresentationFormat>Widescreen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Rounded MT Bold</vt:lpstr>
      <vt:lpstr>Baskerville Old Face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 NG</dc:creator>
  <cp:lastModifiedBy>SARA NG</cp:lastModifiedBy>
  <cp:revision>10</cp:revision>
  <dcterms:created xsi:type="dcterms:W3CDTF">2016-11-09T23:04:54Z</dcterms:created>
  <dcterms:modified xsi:type="dcterms:W3CDTF">2016-11-20T19:37:33Z</dcterms:modified>
</cp:coreProperties>
</file>