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AEDB7-3E00-41C7-95C4-E15692123793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6FAC8-F6D5-413C-B132-AF0C6AD7A50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1221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6FAC8-F6D5-413C-B132-AF0C6AD7A50A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0219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122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9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45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4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44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894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6635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422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76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9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D8F79E-0BFE-4645-A48A-6E537C3251B6}" type="datetimeFigureOut">
              <a:rPr lang="uk-UA" smtClean="0"/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C5A904-32C0-4D2B-9A3D-9CEB56DEAAC1}" type="slidenum">
              <a:rPr lang="uk-UA" smtClean="0"/>
              <a:t>‹№›</a:t>
            </a:fld>
            <a:endParaRPr lang="uk-UA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4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641D9-D371-46A9-B087-01D55223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960137"/>
            <a:ext cx="6848061" cy="1463040"/>
          </a:xfrm>
        </p:spPr>
        <p:txBody>
          <a:bodyPr/>
          <a:lstStyle/>
          <a:p>
            <a:r>
              <a:rPr lang="uk-UA" dirty="0"/>
              <a:t>Дизайн </a:t>
            </a:r>
            <a:r>
              <a:rPr lang="uk-UA" dirty="0" err="1"/>
              <a:t>Паттерни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7AB2D0B-37D5-4677-82FF-3F4D546D2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807" y="4960137"/>
            <a:ext cx="3674167" cy="1463040"/>
          </a:xfrm>
        </p:spPr>
        <p:txBody>
          <a:bodyPr/>
          <a:lstStyle/>
          <a:p>
            <a:r>
              <a:rPr lang="uk-UA" dirty="0"/>
              <a:t>Виконала: студентка групи ПП-31/1</a:t>
            </a:r>
          </a:p>
          <a:p>
            <a:r>
              <a:rPr lang="uk-UA" dirty="0"/>
              <a:t>Богак Юлія</a:t>
            </a:r>
          </a:p>
        </p:txBody>
      </p:sp>
    </p:spTree>
    <p:extLst>
      <p:ext uri="{BB962C8B-B14F-4D97-AF65-F5344CB8AC3E}">
        <p14:creationId xmlns:p14="http://schemas.microsoft.com/office/powerpoint/2010/main" val="104195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79D81-E1CC-4F44-8A0E-A85076C8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View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23A313B-9312-4D72-B274-2AD1BC2F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Представлення за шаблоном </a:t>
            </a:r>
            <a:endParaRPr lang="uk-UA" sz="2000" dirty="0"/>
          </a:p>
          <a:p>
            <a:pPr marL="0" indent="0">
              <a:buNone/>
            </a:pPr>
            <a:r>
              <a:rPr lang="ru-RU" sz="2000" dirty="0"/>
              <a:t>Template View – перетворює результати виконання запиту у формат HTML шляхом впровадження маркерів у HTML-сторінку.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9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D3C50-F3EE-4236-ACCB-FAA5A576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5BED1F-EBC7-41C2-AA9B-1060B3A8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0" y="2146216"/>
            <a:ext cx="5382376" cy="31817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2DD36B-A72E-49BD-A350-2DD7DD61A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4" r="17238"/>
          <a:stretch/>
        </p:blipFill>
        <p:spPr>
          <a:xfrm>
            <a:off x="5675243" y="2664607"/>
            <a:ext cx="6142383" cy="4058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483EE-9881-496C-8C58-5C655D5BDA19}"/>
              </a:ext>
            </a:extLst>
          </p:cNvPr>
          <p:cNvSpPr txBox="1"/>
          <p:nvPr/>
        </p:nvSpPr>
        <p:spPr>
          <a:xfrm>
            <a:off x="9300542" y="6353491"/>
            <a:ext cx="260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i="1" u="sng" dirty="0">
                <a:solidFill>
                  <a:schemeClr val="bg1"/>
                </a:solidFill>
              </a:rPr>
              <a:t>weather.component.html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A48BA-F38A-43D4-B87B-2A9702869CF7}"/>
              </a:ext>
            </a:extLst>
          </p:cNvPr>
          <p:cNvSpPr txBox="1"/>
          <p:nvPr/>
        </p:nvSpPr>
        <p:spPr>
          <a:xfrm>
            <a:off x="3595480" y="495867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i="1" u="sng" dirty="0">
                <a:solidFill>
                  <a:schemeClr val="bg1"/>
                </a:solidFill>
              </a:rPr>
              <a:t>weather.popup.html</a:t>
            </a:r>
          </a:p>
        </p:txBody>
      </p:sp>
    </p:spTree>
    <p:extLst>
      <p:ext uri="{BB962C8B-B14F-4D97-AF65-F5344CB8AC3E}">
        <p14:creationId xmlns:p14="http://schemas.microsoft.com/office/powerpoint/2010/main" val="184877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05B63-4F64-4443-8CB5-FC2A53D3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E0CF38A-BCF5-4CCF-B822-58E4865E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Декоратор —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uk-UA" sz="2000" dirty="0"/>
              <a:t>структурний</a:t>
            </a:r>
            <a:r>
              <a:rPr lang="ru-RU" sz="2000" dirty="0"/>
              <a:t> шаблон </a:t>
            </a:r>
            <a:r>
              <a:rPr lang="ru-RU" sz="2000" dirty="0" err="1"/>
              <a:t>проектування</a:t>
            </a:r>
            <a:r>
              <a:rPr lang="ru-RU" sz="2000" dirty="0"/>
              <a:t>, </a:t>
            </a:r>
            <a:r>
              <a:rPr lang="uk-UA" sz="2000" dirty="0"/>
              <a:t>призначений</a:t>
            </a:r>
            <a:r>
              <a:rPr lang="ru-RU" sz="2000" dirty="0"/>
              <a:t> для динамічного </a:t>
            </a:r>
            <a:r>
              <a:rPr lang="uk-UA" sz="2000" dirty="0"/>
              <a:t>підключення</a:t>
            </a:r>
            <a:r>
              <a:rPr lang="ru-RU" sz="2000" dirty="0"/>
              <a:t> додаткових </a:t>
            </a:r>
            <a:r>
              <a:rPr lang="uk-UA" sz="2000" dirty="0"/>
              <a:t>можливостей</a:t>
            </a:r>
            <a:r>
              <a:rPr lang="ru-RU" sz="2000" dirty="0"/>
              <a:t> до об'єкта.</a:t>
            </a:r>
            <a:r>
              <a:rPr lang="en-US" sz="2000" dirty="0"/>
              <a:t> </a:t>
            </a:r>
            <a:r>
              <a:rPr lang="uk-UA" sz="2000" dirty="0"/>
              <a:t>Декоратор</a:t>
            </a:r>
            <a:r>
              <a:rPr lang="ru-RU" sz="2000" dirty="0"/>
              <a:t> передбачає розширення функціональності об'єкта без визначення підкласів.  Вони забезпечують гнучку альтернативу підкласу для розширення функціональності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6867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6E3391-0D79-43DC-A1F8-65DC9820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55" y="1586949"/>
            <a:ext cx="5687219" cy="262926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AAAB4-A471-40F0-832D-89EC2838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715577-2FDB-4458-B51F-EEA2200F7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26" y="2013046"/>
            <a:ext cx="3953427" cy="47060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FF813A-6F40-490D-AC60-EFD181CC1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047" y="3956417"/>
            <a:ext cx="7611537" cy="27626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939729-0887-4E96-A8EA-AFE7608AC07F}"/>
              </a:ext>
            </a:extLst>
          </p:cNvPr>
          <p:cNvSpPr txBox="1"/>
          <p:nvPr/>
        </p:nvSpPr>
        <p:spPr>
          <a:xfrm>
            <a:off x="3217793" y="201304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i="1" u="sng" dirty="0" err="1">
                <a:solidFill>
                  <a:schemeClr val="bg1"/>
                </a:solidFill>
              </a:rPr>
              <a:t>app.module.ts</a:t>
            </a:r>
            <a:endParaRPr lang="uk-UA" i="1" u="sng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C4690-9D38-467C-B30A-9BA5666202E9}"/>
              </a:ext>
            </a:extLst>
          </p:cNvPr>
          <p:cNvSpPr txBox="1"/>
          <p:nvPr/>
        </p:nvSpPr>
        <p:spPr>
          <a:xfrm>
            <a:off x="9519202" y="1643714"/>
            <a:ext cx="2330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i="1" u="sng" dirty="0" err="1">
                <a:solidFill>
                  <a:schemeClr val="bg1"/>
                </a:solidFill>
              </a:rPr>
              <a:t>weather.service.ts</a:t>
            </a:r>
            <a:endParaRPr lang="uk-UA" i="1" u="sng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255C2-A58B-4E5D-BB52-433719A40AEC}"/>
              </a:ext>
            </a:extLst>
          </p:cNvPr>
          <p:cNvSpPr txBox="1"/>
          <p:nvPr/>
        </p:nvSpPr>
        <p:spPr>
          <a:xfrm>
            <a:off x="9519202" y="3996717"/>
            <a:ext cx="306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i="1" u="sng" dirty="0" err="1">
                <a:solidFill>
                  <a:schemeClr val="bg1"/>
                </a:solidFill>
              </a:rPr>
              <a:t>weather.component.ts</a:t>
            </a:r>
            <a:endParaRPr lang="uk-UA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B8455-B91D-452D-B5D5-91BB8ABE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26805B5-1B0D-41AB-AFB1-EE67FA82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uk-UA" sz="2000" b="1" i="0" dirty="0">
                <a:effectLst/>
              </a:rPr>
              <a:t>Спостерігач</a:t>
            </a:r>
            <a:r>
              <a:rPr lang="uk-UA" sz="2000" b="0" i="0" dirty="0">
                <a:effectLst/>
              </a:rPr>
              <a:t> — це поведінковий </a:t>
            </a:r>
            <a:r>
              <a:rPr lang="uk-UA" sz="2000" b="0" i="0" dirty="0" err="1">
                <a:effectLst/>
              </a:rPr>
              <a:t>паттерн</a:t>
            </a:r>
            <a:r>
              <a:rPr lang="uk-UA" sz="2000" b="0" i="0" dirty="0">
                <a:effectLst/>
              </a:rPr>
              <a:t> проектування, який створює механізм підписки, що дає змогу одним об’єктам стежити й реагувати на події, які відбуваються в інших об’єктах.</a:t>
            </a:r>
          </a:p>
          <a:p>
            <a:pPr marL="0" indent="0">
              <a:buNone/>
            </a:pPr>
            <a:r>
              <a:rPr lang="uk-UA" sz="2000" dirty="0" err="1"/>
              <a:t>Паттерн</a:t>
            </a:r>
            <a:r>
              <a:rPr lang="uk-UA" sz="2000" dirty="0"/>
              <a:t> </a:t>
            </a:r>
            <a:r>
              <a:rPr lang="en-US" sz="2000" dirty="0"/>
              <a:t>Observer </a:t>
            </a:r>
            <a:r>
              <a:rPr lang="uk-UA" sz="2000" dirty="0"/>
              <a:t>визначає залежність "один</a:t>
            </a:r>
            <a:r>
              <a:rPr lang="en-US" sz="2000" dirty="0"/>
              <a:t>-</a:t>
            </a:r>
            <a:r>
              <a:rPr lang="uk-UA" sz="2000" dirty="0"/>
              <a:t>до-багатьох" між об'єктами так, що при зміні стану одного об'єкта всі об'єкти, що залежать від нього, повідомляються і оновлюються автоматично.</a:t>
            </a:r>
          </a:p>
        </p:txBody>
      </p:sp>
    </p:spTree>
    <p:extLst>
      <p:ext uri="{BB962C8B-B14F-4D97-AF65-F5344CB8AC3E}">
        <p14:creationId xmlns:p14="http://schemas.microsoft.com/office/powerpoint/2010/main" val="147074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8BA18-ADE8-450A-BA1A-EFC3F942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Об’єкт, що спостерігає: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C15A5A-7CBD-462E-8E50-55623453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531176"/>
            <a:ext cx="5782482" cy="2829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F0F14-8A7E-4988-9265-90E00855B00C}"/>
              </a:ext>
            </a:extLst>
          </p:cNvPr>
          <p:cNvSpPr txBox="1"/>
          <p:nvPr/>
        </p:nvSpPr>
        <p:spPr>
          <a:xfrm>
            <a:off x="4937263" y="499116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i="1" u="sng" dirty="0" err="1">
                <a:solidFill>
                  <a:schemeClr val="bg1"/>
                </a:solidFill>
              </a:rPr>
              <a:t>weather.service.ts</a:t>
            </a:r>
            <a:endParaRPr lang="uk-UA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1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8BA18-ADE8-450A-BA1A-EFC3F942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Об’єкт, за яким спостерігають: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52772B-8C0A-43ED-A7DB-EF61ECEF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42" y="2337059"/>
            <a:ext cx="8040222" cy="41915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10444A-8FB9-4361-A0DF-CF9E6BDB9245}"/>
              </a:ext>
            </a:extLst>
          </p:cNvPr>
          <p:cNvSpPr txBox="1"/>
          <p:nvPr/>
        </p:nvSpPr>
        <p:spPr>
          <a:xfrm>
            <a:off x="7222582" y="6088118"/>
            <a:ext cx="322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 err="1">
                <a:solidFill>
                  <a:schemeClr val="bg1"/>
                </a:solidFill>
              </a:rPr>
              <a:t>weather.data.ts</a:t>
            </a:r>
            <a:endParaRPr lang="uk-UA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5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нтеграл">
  <a:themeElements>
    <a:clrScheme name="І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І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І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</TotalTime>
  <Words>175</Words>
  <Application>Microsoft Office PowerPoint</Application>
  <PresentationFormat>Широкий екран</PresentationFormat>
  <Paragraphs>23</Paragraphs>
  <Slides>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Інтеграл</vt:lpstr>
      <vt:lpstr>Дизайн Паттерни</vt:lpstr>
      <vt:lpstr>Template View</vt:lpstr>
      <vt:lpstr>Приклад</vt:lpstr>
      <vt:lpstr>Decorator</vt:lpstr>
      <vt:lpstr>Приклад</vt:lpstr>
      <vt:lpstr>Observer</vt:lpstr>
      <vt:lpstr>Об’єкт, що спостерігає:</vt:lpstr>
      <vt:lpstr>Об’єкт, за яким спостерігають: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Юлія Богак</dc:creator>
  <cp:lastModifiedBy>Юлія Богак</cp:lastModifiedBy>
  <cp:revision>2</cp:revision>
  <dcterms:created xsi:type="dcterms:W3CDTF">2021-12-08T05:00:27Z</dcterms:created>
  <dcterms:modified xsi:type="dcterms:W3CDTF">2021-12-08T05:53:04Z</dcterms:modified>
</cp:coreProperties>
</file>