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304" r:id="rId5"/>
    <p:sldId id="263" r:id="rId6"/>
    <p:sldId id="301" r:id="rId7"/>
    <p:sldId id="300" r:id="rId8"/>
    <p:sldId id="303" r:id="rId9"/>
    <p:sldId id="302" r:id="rId10"/>
    <p:sldId id="299" r:id="rId11"/>
    <p:sldId id="298" r:id="rId12"/>
    <p:sldId id="267" r:id="rId13"/>
  </p:sldIdLst>
  <p:sldSz cx="9144000" cy="5143500" type="screen16x9"/>
  <p:notesSz cx="6858000" cy="9144000"/>
  <p:embeddedFontLst>
    <p:embeddedFont>
      <p:font typeface="Exo 2" panose="020B0604020202020204" charset="-52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2D02F-EF70-486A-A4B5-8587A1EF5091}">
  <a:tblStyle styleId="{0C92D02F-EF70-486A-A4B5-8587A1EF50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5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4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99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8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47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36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2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40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250225" y="1156987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FINAL PROJECT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227803" y="3095363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Student: </a:t>
            </a:r>
            <a:r>
              <a:rPr lang="en-US" sz="1400" dirty="0" err="1"/>
              <a:t>Yuliia</a:t>
            </a:r>
            <a:r>
              <a:rPr lang="en-US" sz="1400" dirty="0"/>
              <a:t> </a:t>
            </a:r>
            <a:r>
              <a:rPr lang="en-US" sz="1400" dirty="0" err="1"/>
              <a:t>Sadoma</a:t>
            </a:r>
            <a:endParaRPr lang="en-US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0"/>
            <a:ext cx="6516738" cy="946200"/>
          </a:xfrm>
        </p:spPr>
        <p:txBody>
          <a:bodyPr/>
          <a:lstStyle/>
          <a:p>
            <a:r>
              <a:rPr lang="uk-UA" sz="2800" dirty="0"/>
              <a:t>С</a:t>
            </a:r>
            <a:r>
              <a:rPr lang="en-US" sz="2800" dirty="0" err="1"/>
              <a:t>ontent</a:t>
            </a:r>
            <a:r>
              <a:rPr lang="en-US" sz="2800" dirty="0"/>
              <a:t> of ansible playbook</a:t>
            </a:r>
            <a:endParaRPr lang="uk-UA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514803-8C41-4467-9856-CA8C07D6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43" y="531136"/>
            <a:ext cx="4872918" cy="44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1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226073" y="142457"/>
            <a:ext cx="5214300" cy="946200"/>
          </a:xfrm>
        </p:spPr>
        <p:txBody>
          <a:bodyPr/>
          <a:lstStyle/>
          <a:p>
            <a:r>
              <a:rPr lang="en-US" sz="2800" dirty="0"/>
              <a:t>Result</a:t>
            </a:r>
            <a:endParaRPr lang="uk-UA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7D7FFB-6016-4B78-A562-5C195E94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06" y="1011503"/>
            <a:ext cx="7169183" cy="38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3490917" y="822644"/>
            <a:ext cx="5539757" cy="2048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Thank you for your attention!</a:t>
            </a:r>
            <a:endParaRPr sz="4400"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4696387" y="2602715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tools</a:t>
            </a:r>
            <a:endParaRPr dirty="0"/>
          </a:p>
        </p:txBody>
      </p:sp>
      <p:pic>
        <p:nvPicPr>
          <p:cNvPr id="7" name="Picture 18" descr="ÐÐ°ÑÑÐ¸Ð½ÐºÐ¸ Ð¿Ð¾ Ð·Ð°Ð¿ÑÐ¾ÑÑ git">
            <a:extLst>
              <a:ext uri="{FF2B5EF4-FFF2-40B4-BE49-F238E27FC236}">
                <a16:creationId xmlns:a16="http://schemas.microsoft.com/office/drawing/2014/main" id="{429824CE-3548-422E-B0B0-BAAB8C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84" y="1000319"/>
            <a:ext cx="1808403" cy="7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ACC720-30D1-4132-B171-2754E969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1" y="4143181"/>
            <a:ext cx="2476163" cy="626779"/>
          </a:xfrm>
          <a:prstGeom prst="rect">
            <a:avLst/>
          </a:prstGeom>
        </p:spPr>
      </p:pic>
      <p:pic>
        <p:nvPicPr>
          <p:cNvPr id="10" name="Picture 16" descr="ÐÐ¾ÑÐ¾Ð¶ÐµÐµ Ð¸Ð·Ð¾Ð±ÑÐ°Ð¶ÐµÐ½Ð¸Ðµ">
            <a:extLst>
              <a:ext uri="{FF2B5EF4-FFF2-40B4-BE49-F238E27FC236}">
                <a16:creationId xmlns:a16="http://schemas.microsoft.com/office/drawing/2014/main" id="{D672B2A1-D38A-4AA8-A034-07598A2E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89" y="1755233"/>
            <a:ext cx="2186180" cy="9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Ð°ÑÑÐ¸Ð½ÐºÐ¸ Ð¿Ð¾ Ð·Ð°Ð¿ÑÐ¾ÑÑ Ð´Ð¶ÐµÐ½ÐºÐ¸Ð½Ñ">
            <a:extLst>
              <a:ext uri="{FF2B5EF4-FFF2-40B4-BE49-F238E27FC236}">
                <a16:creationId xmlns:a16="http://schemas.microsoft.com/office/drawing/2014/main" id="{A41888F5-02CB-4DCF-AC79-996BFF5F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0" y="2035747"/>
            <a:ext cx="1432724" cy="19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ÐÐ°ÑÑÐ¸Ð½ÐºÐ¸ Ð¿Ð¾ Ð·Ð°Ð¿ÑÐ¾ÑÑ Ubuntu">
            <a:extLst>
              <a:ext uri="{FF2B5EF4-FFF2-40B4-BE49-F238E27FC236}">
                <a16:creationId xmlns:a16="http://schemas.microsoft.com/office/drawing/2014/main" id="{C239C4D0-61C5-4327-AF97-9D6AF194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09" y="352850"/>
            <a:ext cx="1302792" cy="13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ÐÐ°ÑÑÐ¸Ð½ÐºÐ¸ Ð¿Ð¾ Ð·Ð°Ð¿ÑÐ¾ÑÑ css html">
            <a:extLst>
              <a:ext uri="{FF2B5EF4-FFF2-40B4-BE49-F238E27FC236}">
                <a16:creationId xmlns:a16="http://schemas.microsoft.com/office/drawing/2014/main" id="{3907382F-0E6F-42C3-93A8-F1500A85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23" y="3691120"/>
            <a:ext cx="1981163" cy="15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567F06-B6A2-4C6A-B83B-7E657B9AB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4653" y="3309480"/>
            <a:ext cx="2844032" cy="1069941"/>
          </a:xfrm>
          <a:prstGeom prst="rect">
            <a:avLst/>
          </a:prstGeom>
        </p:spPr>
      </p:pic>
      <p:pic>
        <p:nvPicPr>
          <p:cNvPr id="15" name="Picture 4" descr="ÐÐ°ÑÑÐ¸Ð½ÐºÐ¸ Ð¿Ð¾ Ð·Ð°Ð¿ÑÐ¾ÑÑ Docker">
            <a:extLst>
              <a:ext uri="{FF2B5EF4-FFF2-40B4-BE49-F238E27FC236}">
                <a16:creationId xmlns:a16="http://schemas.microsoft.com/office/drawing/2014/main" id="{68B06FA8-EB03-4AA4-B60F-8C884AE6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92" y="957730"/>
            <a:ext cx="1867324" cy="15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sible — Википедия">
            <a:extLst>
              <a:ext uri="{FF2B5EF4-FFF2-40B4-BE49-F238E27FC236}">
                <a16:creationId xmlns:a16="http://schemas.microsoft.com/office/drawing/2014/main" id="{3EB4F202-43DD-4D52-B0D5-F70DD3A9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80" y="1968690"/>
            <a:ext cx="1176735" cy="144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489550" y="2086612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256589" y="447773"/>
            <a:ext cx="2241713" cy="824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/>
              <a:t>Triggering Jenkins pipeline job by pushing code on GitHub</a:t>
            </a:r>
            <a:endParaRPr b="0"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5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312115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428180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67;p35">
            <a:extLst>
              <a:ext uri="{FF2B5EF4-FFF2-40B4-BE49-F238E27FC236}">
                <a16:creationId xmlns:a16="http://schemas.microsoft.com/office/drawing/2014/main" id="{1306E654-0071-4124-A4CB-FFC8E64BA8A8}"/>
              </a:ext>
            </a:extLst>
          </p:cNvPr>
          <p:cNvSpPr txBox="1">
            <a:spLocks noGrp="1"/>
          </p:cNvSpPr>
          <p:nvPr>
            <p:ph type="ctrTitle" idx="9"/>
          </p:nvPr>
        </p:nvSpPr>
        <p:spPr>
          <a:xfrm>
            <a:off x="445791" y="1419133"/>
            <a:ext cx="2052511" cy="824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/>
              <a:t>Building project by using Maven</a:t>
            </a:r>
            <a:endParaRPr b="0" dirty="0"/>
          </a:p>
        </p:txBody>
      </p:sp>
      <p:sp>
        <p:nvSpPr>
          <p:cNvPr id="32" name="Google Shape;167;p35">
            <a:extLst>
              <a:ext uri="{FF2B5EF4-FFF2-40B4-BE49-F238E27FC236}">
                <a16:creationId xmlns:a16="http://schemas.microsoft.com/office/drawing/2014/main" id="{4D8FB3EF-BA65-4BB9-9FAE-953955E83FDE}"/>
              </a:ext>
            </a:extLst>
          </p:cNvPr>
          <p:cNvSpPr txBox="1">
            <a:spLocks/>
          </p:cNvSpPr>
          <p:nvPr/>
        </p:nvSpPr>
        <p:spPr>
          <a:xfrm>
            <a:off x="513804" y="2159628"/>
            <a:ext cx="2052511" cy="82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/>
              <a:t>Building Docker image</a:t>
            </a:r>
          </a:p>
        </p:txBody>
      </p:sp>
      <p:sp>
        <p:nvSpPr>
          <p:cNvPr id="35" name="Google Shape;167;p35">
            <a:extLst>
              <a:ext uri="{FF2B5EF4-FFF2-40B4-BE49-F238E27FC236}">
                <a16:creationId xmlns:a16="http://schemas.microsoft.com/office/drawing/2014/main" id="{F607696F-B42A-4999-BD55-0F29D937DBFE}"/>
              </a:ext>
            </a:extLst>
          </p:cNvPr>
          <p:cNvSpPr txBox="1">
            <a:spLocks/>
          </p:cNvSpPr>
          <p:nvPr/>
        </p:nvSpPr>
        <p:spPr>
          <a:xfrm>
            <a:off x="6679097" y="2874712"/>
            <a:ext cx="2052511" cy="82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/>
              <a:t>Pushing Docker image to </a:t>
            </a:r>
            <a:r>
              <a:rPr lang="en-US" b="0" dirty="0" err="1"/>
              <a:t>DockerHub</a:t>
            </a:r>
            <a:endParaRPr lang="en-US" b="0" dirty="0"/>
          </a:p>
        </p:txBody>
      </p:sp>
      <p:sp>
        <p:nvSpPr>
          <p:cNvPr id="42" name="Google Shape;167;p35">
            <a:extLst>
              <a:ext uri="{FF2B5EF4-FFF2-40B4-BE49-F238E27FC236}">
                <a16:creationId xmlns:a16="http://schemas.microsoft.com/office/drawing/2014/main" id="{2C388DBE-E4B6-4274-AFF7-3DA298B0270E}"/>
              </a:ext>
            </a:extLst>
          </p:cNvPr>
          <p:cNvSpPr txBox="1">
            <a:spLocks/>
          </p:cNvSpPr>
          <p:nvPr/>
        </p:nvSpPr>
        <p:spPr>
          <a:xfrm>
            <a:off x="6622452" y="4158581"/>
            <a:ext cx="2052511" cy="82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/>
              <a:t>Using Ansible playbook deploy  Docker container to development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372234"/>
            <a:ext cx="6516738" cy="946200"/>
          </a:xfrm>
        </p:spPr>
        <p:txBody>
          <a:bodyPr/>
          <a:lstStyle/>
          <a:p>
            <a:r>
              <a:rPr lang="en-US" sz="2800" dirty="0"/>
              <a:t>AWS Instances</a:t>
            </a:r>
            <a:endParaRPr lang="uk-UA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1BB461-35E6-4976-B9A0-76553389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6" y="1431959"/>
            <a:ext cx="8652148" cy="25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0"/>
            <a:ext cx="6516738" cy="946200"/>
          </a:xfrm>
        </p:spPr>
        <p:txBody>
          <a:bodyPr/>
          <a:lstStyle/>
          <a:p>
            <a:r>
              <a:rPr lang="uk-UA" sz="2800" dirty="0"/>
              <a:t>С</a:t>
            </a:r>
            <a:r>
              <a:rPr lang="en-US" sz="2800" dirty="0" err="1"/>
              <a:t>ontents</a:t>
            </a:r>
            <a:r>
              <a:rPr lang="en-US" sz="2800" dirty="0"/>
              <a:t> of the GitHub repository</a:t>
            </a:r>
            <a:endParaRPr lang="uk-UA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9F3A2F-3C65-48F2-B2D3-60E839B2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98" y="829350"/>
            <a:ext cx="6627427" cy="39972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0"/>
            <a:ext cx="6516738" cy="946200"/>
          </a:xfrm>
        </p:spPr>
        <p:txBody>
          <a:bodyPr/>
          <a:lstStyle/>
          <a:p>
            <a:r>
              <a:rPr lang="en-US" sz="2800" dirty="0"/>
              <a:t>Building Triggers. Webhook</a:t>
            </a:r>
            <a:endParaRPr lang="uk-UA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A5CF45-7455-4097-86F1-C47EBB47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87" y="529001"/>
            <a:ext cx="6020109" cy="18606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059DF3-9412-4587-B748-03A5AF577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74" y="946200"/>
            <a:ext cx="5347444" cy="2830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D27BFD-30A4-4AE3-A345-142ECC61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99" y="3213856"/>
            <a:ext cx="5917007" cy="17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0"/>
            <a:ext cx="6516738" cy="946200"/>
          </a:xfrm>
        </p:spPr>
        <p:txBody>
          <a:bodyPr/>
          <a:lstStyle/>
          <a:p>
            <a:r>
              <a:rPr lang="en-US" sz="2800" dirty="0"/>
              <a:t>Jenkins pipeline job</a:t>
            </a: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4111CF-C5A2-4144-8FE7-65DBE6B1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02" y="737446"/>
            <a:ext cx="7590286" cy="39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4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0"/>
            <a:ext cx="6516738" cy="946200"/>
          </a:xfrm>
        </p:spPr>
        <p:txBody>
          <a:bodyPr/>
          <a:lstStyle/>
          <a:p>
            <a:r>
              <a:rPr lang="uk-UA" sz="2800" dirty="0"/>
              <a:t>С</a:t>
            </a:r>
            <a:r>
              <a:rPr lang="en-US" sz="2800" dirty="0" err="1"/>
              <a:t>ontent</a:t>
            </a:r>
            <a:r>
              <a:rPr lang="en-US" sz="2800" dirty="0"/>
              <a:t> of </a:t>
            </a:r>
            <a:r>
              <a:rPr lang="en-US" sz="2800" dirty="0" err="1"/>
              <a:t>Dockerfile</a:t>
            </a:r>
            <a:endParaRPr lang="uk-UA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67AB81-296C-4795-80DE-A083479A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18" y="1601752"/>
            <a:ext cx="6690204" cy="12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BF74B3-ED71-4B8B-8D4A-4D2246CA46C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27262" y="0"/>
            <a:ext cx="6516738" cy="946200"/>
          </a:xfrm>
        </p:spPr>
        <p:txBody>
          <a:bodyPr/>
          <a:lstStyle/>
          <a:p>
            <a:r>
              <a:rPr lang="en-US" sz="2800" dirty="0"/>
              <a:t>Project on </a:t>
            </a:r>
            <a:r>
              <a:rPr lang="en-US" sz="2800" dirty="0" err="1"/>
              <a:t>DockerHub</a:t>
            </a:r>
            <a:endParaRPr lang="uk-UA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7FD5E0-D86C-483B-A275-37428D6A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2" y="1346152"/>
            <a:ext cx="8052214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91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Экран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Roboto Condensed Light</vt:lpstr>
      <vt:lpstr>Nunito Light</vt:lpstr>
      <vt:lpstr>Fira Sans Extra Condensed Medium</vt:lpstr>
      <vt:lpstr>Exo 2</vt:lpstr>
      <vt:lpstr>Arial</vt:lpstr>
      <vt:lpstr>Tech Newsletter XL by Slidesgo</vt:lpstr>
      <vt:lpstr>  FINAL PROJECT</vt:lpstr>
      <vt:lpstr>Used tools</vt:lpstr>
      <vt:lpstr>Description</vt:lpstr>
      <vt:lpstr>AWS Instances</vt:lpstr>
      <vt:lpstr>Сontents of the GitHub repository</vt:lpstr>
      <vt:lpstr>Building Triggers. Webhook</vt:lpstr>
      <vt:lpstr>Jenkins pipeline job</vt:lpstr>
      <vt:lpstr>Сontent of Dockerfile</vt:lpstr>
      <vt:lpstr>Project on DockerHub</vt:lpstr>
      <vt:lpstr>Сontent of ansible playbook</vt:lpstr>
      <vt:lpstr>Result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PROJECT</dc:title>
  <dc:creator>Julia</dc:creator>
  <cp:lastModifiedBy>Юлия Садома</cp:lastModifiedBy>
  <cp:revision>1</cp:revision>
  <dcterms:modified xsi:type="dcterms:W3CDTF">2021-03-24T11:06:44Z</dcterms:modified>
</cp:coreProperties>
</file>