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27"/>
  </p:notesMasterIdLst>
  <p:sldIdLst>
    <p:sldId id="1229" r:id="rId7"/>
    <p:sldId id="1231" r:id="rId8"/>
    <p:sldId id="1232" r:id="rId9"/>
    <p:sldId id="1233" r:id="rId10"/>
    <p:sldId id="1234" r:id="rId11"/>
    <p:sldId id="1235" r:id="rId12"/>
    <p:sldId id="1236" r:id="rId13"/>
    <p:sldId id="1237" r:id="rId14"/>
    <p:sldId id="1238" r:id="rId15"/>
    <p:sldId id="1239" r:id="rId16"/>
    <p:sldId id="1241" r:id="rId17"/>
    <p:sldId id="1242" r:id="rId18"/>
    <p:sldId id="1243" r:id="rId19"/>
    <p:sldId id="1244" r:id="rId20"/>
    <p:sldId id="1240" r:id="rId21"/>
    <p:sldId id="1245" r:id="rId22"/>
    <p:sldId id="1246" r:id="rId23"/>
    <p:sldId id="1247" r:id="rId24"/>
    <p:sldId id="1248" r:id="rId25"/>
    <p:sldId id="1206" r:id="rId2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29"/>
            <p14:sldId id="1231"/>
            <p14:sldId id="1232"/>
            <p14:sldId id="1233"/>
            <p14:sldId id="1234"/>
            <p14:sldId id="1235"/>
            <p14:sldId id="1236"/>
            <p14:sldId id="1237"/>
            <p14:sldId id="1238"/>
            <p14:sldId id="1239"/>
            <p14:sldId id="1241"/>
            <p14:sldId id="1242"/>
            <p14:sldId id="1243"/>
            <p14:sldId id="1244"/>
            <p14:sldId id="1240"/>
            <p14:sldId id="1245"/>
            <p14:sldId id="1246"/>
            <p14:sldId id="1247"/>
            <p14:sldId id="1248"/>
            <p14:sldId id="12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B58C"/>
    <a:srgbClr val="8F2585"/>
    <a:srgbClr val="F26D26"/>
    <a:srgbClr val="BA124A"/>
    <a:srgbClr val="E93BDD"/>
    <a:srgbClr val="F49EEE"/>
    <a:srgbClr val="42D109"/>
    <a:srgbClr val="159B3B"/>
    <a:srgbClr val="0F45B1"/>
    <a:srgbClr val="E36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A7EBB-A71E-E244-9638-CA7B1C0FB579}" v="4" dt="2020-02-11T15:37:01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4" y="90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s Lopushanskyi" userId="7b479547-1ac6-4c3e-bfc7-6a03fe16e469" providerId="ADAL" clId="{A68BF3D1-7A73-6B4B-B776-FB4227A94BC4}"/>
    <pc:docChg chg="addSld modSld sldOrd modMainMaster">
      <pc:chgData name="Taras Lopushanskyi" userId="7b479547-1ac6-4c3e-bfc7-6a03fe16e469" providerId="ADAL" clId="{A68BF3D1-7A73-6B4B-B776-FB4227A94BC4}" dt="2019-10-31T13:17:38.316" v="6"/>
      <pc:docMkLst>
        <pc:docMk/>
      </pc:docMkLst>
      <pc:sldChg chg="ord">
        <pc:chgData name="Taras Lopushanskyi" userId="7b479547-1ac6-4c3e-bfc7-6a03fe16e469" providerId="ADAL" clId="{A68BF3D1-7A73-6B4B-B776-FB4227A94BC4}" dt="2019-10-31T13:16:23.350" v="4"/>
        <pc:sldMkLst>
          <pc:docMk/>
          <pc:sldMk cId="1735758878" sldId="1206"/>
        </pc:sldMkLst>
      </pc:sldChg>
      <pc:sldChg chg="addSp delSp modSp add">
        <pc:chgData name="Taras Lopushanskyi" userId="7b479547-1ac6-4c3e-bfc7-6a03fe16e469" providerId="ADAL" clId="{A68BF3D1-7A73-6B4B-B776-FB4227A94BC4}" dt="2019-10-31T13:16:12.015" v="1"/>
        <pc:sldMkLst>
          <pc:docMk/>
          <pc:sldMk cId="1639771642" sldId="1225"/>
        </pc:sldMkLst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2" creationId="{8076658C-F2A3-8D4A-86D8-FEBF3263A091}"/>
          </ac:spMkLst>
        </pc:spChg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3" creationId="{56A54168-4AEC-104E-9045-AB55EC5D9176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4" creationId="{C6AC858A-ED29-5C41-BD32-8ECE7DBAE66B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5" creationId="{19780850-A300-724E-8E7E-7AB9F732A244}"/>
          </ac:spMkLst>
        </pc:spChg>
      </pc:sldChg>
      <pc:sldChg chg="addSp delSp modSp add">
        <pc:chgData name="Taras Lopushanskyi" userId="7b479547-1ac6-4c3e-bfc7-6a03fe16e469" providerId="ADAL" clId="{A68BF3D1-7A73-6B4B-B776-FB4227A94BC4}" dt="2019-10-31T13:17:38.316" v="6"/>
        <pc:sldMkLst>
          <pc:docMk/>
          <pc:sldMk cId="671565239" sldId="1226"/>
        </pc:sldMkLst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2" creationId="{73C71268-C3B4-B347-BA8C-4F1ECD4E1265}"/>
          </ac:spMkLst>
        </pc:spChg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3" creationId="{B2456797-FD03-3A46-87F7-7B63AF16E6B2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4" creationId="{71432E24-899F-EA4A-ABC5-5AB32C618634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5" creationId="{751E9ABB-000C-C54F-A157-7FFE41A08932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6" creationId="{AC9F75E4-15BC-FC4F-9F29-F0D3A14A0B0C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7" creationId="{1A16E419-1C84-E041-B29C-349214FCE0D2}"/>
          </ac:spMkLst>
        </pc:spChg>
      </pc:sldChg>
      <pc:sldMasterChg chg="modSldLayout">
        <pc:chgData name="Taras Lopushanskyi" userId="7b479547-1ac6-4c3e-bfc7-6a03fe16e469" providerId="ADAL" clId="{A68BF3D1-7A73-6B4B-B776-FB4227A94BC4}" dt="2019-10-31T13:17:22.654" v="5" actId="207"/>
        <pc:sldMasterMkLst>
          <pc:docMk/>
          <pc:sldMasterMk cId="3674229508" sldId="2147484777"/>
        </pc:sldMasterMkLst>
        <pc:sldLayoutChg chg="modSp">
          <pc:chgData name="Taras Lopushanskyi" userId="7b479547-1ac6-4c3e-bfc7-6a03fe16e469" providerId="ADAL" clId="{A68BF3D1-7A73-6B4B-B776-FB4227A94BC4}" dt="2019-10-31T13:17:22.654" v="5" actId="207"/>
          <pc:sldLayoutMkLst>
            <pc:docMk/>
            <pc:sldMasterMk cId="3674229508" sldId="2147484777"/>
            <pc:sldLayoutMk cId="103784457" sldId="2147484780"/>
          </pc:sldLayoutMkLst>
          <pc:spChg chg="mod">
            <ac:chgData name="Taras Lopushanskyi" userId="7b479547-1ac6-4c3e-bfc7-6a03fe16e469" providerId="ADAL" clId="{A68BF3D1-7A73-6B4B-B776-FB4227A94BC4}" dt="2019-10-31T13:17:22.654" v="5" actId="207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</pc:sldLayoutChg>
      </pc:sldMasterChg>
    </pc:docChg>
  </pc:docChgLst>
  <pc:docChgLst>
    <pc:chgData name="Olha Kuklieva" userId="8058d566-3e94-4190-bb8d-b787b7329c88" providerId="ADAL" clId="{82B65C56-0DDA-4F6B-BC61-117E65D91B3A}"/>
    <pc:docChg chg="undo custSel addSld delSld modSld sldOrd modMainMaster modSection">
      <pc:chgData name="Olha Kuklieva" userId="8058d566-3e94-4190-bb8d-b787b7329c88" providerId="ADAL" clId="{82B65C56-0DDA-4F6B-BC61-117E65D91B3A}" dt="2019-10-31T13:25:54.541" v="67" actId="2696"/>
      <pc:docMkLst>
        <pc:docMk/>
      </pc:docMkLst>
      <pc:sldChg chg="modSp">
        <pc:chgData name="Olha Kuklieva" userId="8058d566-3e94-4190-bb8d-b787b7329c88" providerId="ADAL" clId="{82B65C56-0DDA-4F6B-BC61-117E65D91B3A}" dt="2019-10-31T13:19:23.257" v="10" actId="20577"/>
        <pc:sldMkLst>
          <pc:docMk/>
          <pc:sldMk cId="4001193277" sldId="1224"/>
        </pc:sldMkLst>
        <pc:spChg chg="mod">
          <ac:chgData name="Olha Kuklieva" userId="8058d566-3e94-4190-bb8d-b787b7329c88" providerId="ADAL" clId="{82B65C56-0DDA-4F6B-BC61-117E65D91B3A}" dt="2019-10-31T13:19:23.257" v="10" actId="20577"/>
          <ac:spMkLst>
            <pc:docMk/>
            <pc:sldMk cId="4001193277" sldId="1224"/>
            <ac:spMk id="4" creationId="{C6BFCD7C-0C79-467A-9369-0675D4B541D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0:31.922" v="33"/>
        <pc:sldMkLst>
          <pc:docMk/>
          <pc:sldMk cId="759534034" sldId="1225"/>
        </pc:sldMkLst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2" creationId="{595464EC-D1C5-456B-B9F8-1F6E06556084}"/>
          </ac:spMkLst>
        </pc:spChg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3" creationId="{03225F8D-77CD-4007-8F3A-710F10C8E7DD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4" creationId="{BCA96069-B365-4100-9F96-5D807972B8B9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5" creationId="{C6A279E8-94D6-4886-8FF6-8A8EC28F6554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6" creationId="{C26BA086-93B2-44A2-8B1B-22E693D2ABB6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7" creationId="{B3EDC24C-EE02-4845-99B9-F77A9B3BC1BB}"/>
          </ac:spMkLst>
        </pc:spChg>
      </pc:sldChg>
      <pc:sldChg chg="add del">
        <pc:chgData name="Olha Kuklieva" userId="8058d566-3e94-4190-bb8d-b787b7329c88" providerId="ADAL" clId="{82B65C56-0DDA-4F6B-BC61-117E65D91B3A}" dt="2019-10-31T13:19:19.956" v="6"/>
        <pc:sldMkLst>
          <pc:docMk/>
          <pc:sldMk cId="2522737897" sldId="1225"/>
        </pc:sldMkLst>
      </pc:sldChg>
      <pc:sldChg chg="addSp delSp modSp add">
        <pc:chgData name="Olha Kuklieva" userId="8058d566-3e94-4190-bb8d-b787b7329c88" providerId="ADAL" clId="{82B65C56-0DDA-4F6B-BC61-117E65D91B3A}" dt="2019-10-31T13:20:37.163" v="35"/>
        <pc:sldMkLst>
          <pc:docMk/>
          <pc:sldMk cId="2736104985" sldId="1226"/>
        </pc:sldMkLst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2" creationId="{5AF2CF7F-B1CA-40D9-B487-7FC1D9DEF6F7}"/>
          </ac:spMkLst>
        </pc:spChg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3" creationId="{61A4F8C9-BE4C-4212-A593-B334DC08425C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4" creationId="{99B3B0FC-3F87-4318-A857-A0F462CAFFEA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5" creationId="{3A9FB3B7-57FB-42BB-B446-0677226703DE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6" creationId="{86CCEA01-F57D-41CB-89BB-D59127C3A278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7" creationId="{899447FB-C7CD-42DA-AEBC-3440527073AC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2:27.303" v="63"/>
        <pc:sldMkLst>
          <pc:docMk/>
          <pc:sldMk cId="175485925" sldId="1227"/>
        </pc:sldMkLst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2" creationId="{327513D4-3B83-4300-B69B-4AC85EEDC8D9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3" creationId="{C55CDE06-A103-4615-A5CF-0D391BC50FC5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4" creationId="{0512DBA5-833F-4171-ABFB-4276D6BF0A4C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5" creationId="{6D0FE103-98B7-4675-A27D-E67C87E88899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6" creationId="{FBDCDD2A-4E15-469D-BEA3-61049F5145CD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7" creationId="{83416B48-18DC-4F3C-9537-87FB8BA8E8A1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8" creationId="{1C879ED0-FB0F-496C-A28D-E63CA7ACFAF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9" creationId="{CA4E5058-9026-462C-B16F-44D90B73FCA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0" creationId="{0055DE7F-03EA-4D23-AD9C-CE1E65F90EF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1" creationId="{E6D38E12-0B8B-4A45-AA22-FFF26BA4BDC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2" creationId="{DDF14CDB-48E1-4C5B-B40C-D700FCD6F957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3" creationId="{276D560C-9AA8-4A22-A278-EE90E939A6AC}"/>
          </ac:spMkLst>
        </pc:spChg>
      </pc:sldChg>
      <pc:sldChg chg="addSp delSp modSp add ord">
        <pc:chgData name="Olha Kuklieva" userId="8058d566-3e94-4190-bb8d-b787b7329c88" providerId="ADAL" clId="{82B65C56-0DDA-4F6B-BC61-117E65D91B3A}" dt="2019-10-31T13:20:58.460" v="40"/>
        <pc:sldMkLst>
          <pc:docMk/>
          <pc:sldMk cId="1943036412" sldId="1228"/>
        </pc:sldMkLst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2" creationId="{243A08A1-FE81-4669-8010-AB512AEBF8B5}"/>
          </ac:spMkLst>
        </pc:spChg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3" creationId="{93B389C7-D385-4774-9726-10C8CAF10EAE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4" creationId="{CA236E6E-CCA1-48F4-8FC1-2690E5DA5F74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5" creationId="{9C6E0AE2-DB35-40C9-B9A1-25494B29AEC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09.202" v="42"/>
        <pc:sldMkLst>
          <pc:docMk/>
          <pc:sldMk cId="796952511" sldId="1229"/>
        </pc:sldMkLst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2" creationId="{E6E13410-90BD-470E-AA47-C4C5C4C388EC}"/>
          </ac:spMkLst>
        </pc:spChg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3" creationId="{D6DB02A1-9EBB-4826-8D38-69FD1460AFF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4" creationId="{5831415F-B9DB-4820-AEA0-7D4B3738F68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5" creationId="{548BC74F-B18A-4578-98FC-BCE7C88CA17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3.117" v="44"/>
        <pc:sldMkLst>
          <pc:docMk/>
          <pc:sldMk cId="1856492653" sldId="1230"/>
        </pc:sldMkLst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2" creationId="{0AC469AC-C6FF-4003-B95F-89980C5C3E02}"/>
          </ac:spMkLst>
        </pc:spChg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3" creationId="{534F63C9-4974-45FF-8754-4E152E5BF9FC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4" creationId="{AAFA0E05-D6A3-44DB-8E1F-AE9104489031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5" creationId="{817D4F48-03D6-4A34-979F-5C60DD1330B6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8.439" v="46"/>
        <pc:sldMkLst>
          <pc:docMk/>
          <pc:sldMk cId="3440774989" sldId="1231"/>
        </pc:sldMkLst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2" creationId="{414DAAB3-A6A9-41E2-B080-6E455B2E14B5}"/>
          </ac:spMkLst>
        </pc:spChg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3" creationId="{D9233D15-17C2-49C8-AD55-6911C3DEBA37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4" creationId="{B89C1B92-534C-47A0-B35C-7F8EBB8DA40C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5" creationId="{8FA807B4-AFD7-4059-940E-031033A6C16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0.607" v="48"/>
        <pc:sldMkLst>
          <pc:docMk/>
          <pc:sldMk cId="370164559" sldId="1232"/>
        </pc:sldMkLst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2" creationId="{AEFF3FA5-4F9A-47C5-9282-15004FDD5FA0}"/>
          </ac:spMkLst>
        </pc:spChg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3" creationId="{6AA47D9C-991C-44A7-B46B-E6C01B7D3F19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4" creationId="{C4F1E8A9-C2C6-413C-BF2D-8D22F2332193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5" creationId="{61B47164-5C4E-46ED-A751-8C8D4443061B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6" creationId="{74334EBB-850A-4BB3-AD6E-C0E5759930A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5.157" v="50"/>
        <pc:sldMkLst>
          <pc:docMk/>
          <pc:sldMk cId="2206258584" sldId="1233"/>
        </pc:sldMkLst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2" creationId="{F1E522FB-5637-4F0F-B84F-6172AF70EDE3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3" creationId="{C3DDFADB-9649-4C6A-ACE2-244024000276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4" creationId="{F97ED3CC-02AE-4272-836A-215B3EB3F8A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5" creationId="{07F232F8-3DCC-42F6-918D-253C12D87F55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6" creationId="{3BD6F3A0-B8BF-41EB-A614-48D90DB3A7F7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7" creationId="{2FF701EB-017D-4DCB-8484-2297D8189D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8" creationId="{F7F2DB32-9C4E-4DB0-886F-43B87BC86204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9" creationId="{C884F33B-DAF6-48C5-B73F-15CA78409C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10" creationId="{EB64B8B9-D9F6-4431-B684-602795A15DD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48.777" v="55"/>
        <pc:sldMkLst>
          <pc:docMk/>
          <pc:sldMk cId="138160587" sldId="1234"/>
        </pc:sldMkLst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2" creationId="{176F6549-E1E7-4A73-BA3F-66D5A69F98E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3" creationId="{AC47A63F-3C3D-4ECB-AB6F-A1712D88502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4" creationId="{4C0B0985-B27B-459A-943D-2997DA842B1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5" creationId="{AA329F11-EC5C-4BA6-8036-5D41DEA89FAD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6" creationId="{609B4149-A2B1-4FB0-A323-C5ACB9F5F87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7" creationId="{5CC034BD-2514-4DEE-9F20-591D91F0F473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8" creationId="{63DEA8AE-C6CF-4784-93A5-86DD907A9A5C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9" creationId="{9680BDFE-7646-4F3A-BCA5-F47C02A39C05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0" creationId="{C2C01860-88AA-4983-9D84-DB6CD67B99FA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1" creationId="{CF3D1018-5EBF-47E8-BCA9-73CE5FFDDFC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2.450" v="56"/>
        <pc:sldMkLst>
          <pc:docMk/>
          <pc:sldMk cId="1929071914" sldId="1235"/>
        </pc:sldMkLst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2" creationId="{461BE51E-4C08-41AA-80FA-11C38A0245D2}"/>
          </ac:spMkLst>
        </pc:spChg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3" creationId="{3E51AC74-5C4C-4D8B-8CDE-5A0F2C1E9D9C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4" creationId="{7CE279CF-3BD5-4824-A27C-DC37634BDC47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5" creationId="{D455A3A1-0149-49CA-9D4F-AD68D4166B21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6" creationId="{E7799C24-7F17-4319-B7A6-4385F217E7DA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7" creationId="{BB481E08-7C2D-4866-9DA7-E948FC06EE6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6.198" v="58"/>
        <pc:sldMkLst>
          <pc:docMk/>
          <pc:sldMk cId="1483906705" sldId="1236"/>
        </pc:sldMkLst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2" creationId="{95DFADC9-7335-4F78-A5D4-A7BF31752D7F}"/>
          </ac:spMkLst>
        </pc:spChg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3" creationId="{0269A099-CDF6-4EBA-A514-A2DAB86EFC04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4" creationId="{9C0E98AF-C5CD-4FAB-A01E-D24E37D15F8E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5" creationId="{2D815465-9810-4297-B7C7-CB93EFFC3510}"/>
          </ac:spMkLst>
        </pc:spChg>
      </pc:sldChg>
      <pc:sldChg chg="delSp add">
        <pc:chgData name="Olha Kuklieva" userId="8058d566-3e94-4190-bb8d-b787b7329c88" providerId="ADAL" clId="{82B65C56-0DDA-4F6B-BC61-117E65D91B3A}" dt="2019-10-31T13:22:04.395" v="60"/>
        <pc:sldMkLst>
          <pc:docMk/>
          <pc:sldMk cId="1744341630" sldId="1237"/>
        </pc:sldMkLst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2" creationId="{1498270B-F795-4657-B078-0A65B2F27EA8}"/>
          </ac:spMkLst>
        </pc:spChg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3" creationId="{73635B2F-3EEC-4D33-BAC8-1F7FD7E72004}"/>
          </ac:spMkLst>
        </pc:spChg>
      </pc:sldChg>
      <pc:sldChg chg="addSp modSp add">
        <pc:chgData name="Olha Kuklieva" userId="8058d566-3e94-4190-bb8d-b787b7329c88" providerId="ADAL" clId="{82B65C56-0DDA-4F6B-BC61-117E65D91B3A}" dt="2019-10-31T13:22:12.857" v="62"/>
        <pc:sldMkLst>
          <pc:docMk/>
          <pc:sldMk cId="2199953829" sldId="1238"/>
        </pc:sldMkLst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2" creationId="{8C88C5F5-6CB3-4FAC-992E-C7AF0C1AEAA9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3" creationId="{84A8E77E-B539-4F18-9F02-51D8362FC622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4" creationId="{7F538B34-5B01-4C18-9A86-345B2E5C88AA}"/>
          </ac:spMkLst>
        </pc:spChg>
      </pc:sldChg>
      <pc:sldChg chg="del ord">
        <pc:chgData name="Olha Kuklieva" userId="8058d566-3e94-4190-bb8d-b787b7329c88" providerId="ADAL" clId="{82B65C56-0DDA-4F6B-BC61-117E65D91B3A}" dt="2019-10-31T13:25:54.534" v="66" actId="2696"/>
        <pc:sldMkLst>
          <pc:docMk/>
          <pc:sldMk cId="1639771642" sldId="1239"/>
        </pc:sldMkLst>
      </pc:sldChg>
      <pc:sldChg chg="del ord">
        <pc:chgData name="Olha Kuklieva" userId="8058d566-3e94-4190-bb8d-b787b7329c88" providerId="ADAL" clId="{82B65C56-0DDA-4F6B-BC61-117E65D91B3A}" dt="2019-10-31T13:25:54.541" v="67" actId="2696"/>
        <pc:sldMkLst>
          <pc:docMk/>
          <pc:sldMk cId="671565239" sldId="1240"/>
        </pc:sldMkLst>
      </pc:sldChg>
      <pc:sldMasterChg chg="modSldLayout">
        <pc:chgData name="Olha Kuklieva" userId="8058d566-3e94-4190-bb8d-b787b7329c88" providerId="ADAL" clId="{82B65C56-0DDA-4F6B-BC61-117E65D91B3A}" dt="2019-10-31T13:20:21.167" v="32"/>
        <pc:sldMasterMkLst>
          <pc:docMk/>
          <pc:sldMasterMk cId="3674229508" sldId="2147484777"/>
        </pc:sldMasterMkLst>
        <pc:sldLayoutChg chg="addSp delSp">
          <pc:chgData name="Olha Kuklieva" userId="8058d566-3e94-4190-bb8d-b787b7329c88" providerId="ADAL" clId="{82B65C56-0DDA-4F6B-BC61-117E65D91B3A}" dt="2019-10-31T13:20:21.167" v="32"/>
          <pc:sldLayoutMkLst>
            <pc:docMk/>
            <pc:sldMasterMk cId="3674229508" sldId="2147484777"/>
            <pc:sldLayoutMk cId="103784457" sldId="2147484780"/>
          </pc:sldLayoutMkLst>
          <pc:spChg chg="del">
            <ac:chgData name="Olha Kuklieva" userId="8058d566-3e94-4190-bb8d-b787b7329c88" providerId="ADAL" clId="{82B65C56-0DDA-4F6B-BC61-117E65D91B3A}" dt="2019-10-31T13:20:20.660" v="31" actId="478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  <pc:spChg chg="add">
            <ac:chgData name="Olha Kuklieva" userId="8058d566-3e94-4190-bb8d-b787b7329c88" providerId="ADAL" clId="{82B65C56-0DDA-4F6B-BC61-117E65D91B3A}" dt="2019-10-31T13:20:21.167" v="32"/>
            <ac:spMkLst>
              <pc:docMk/>
              <pc:sldMasterMk cId="3674229508" sldId="2147484777"/>
              <pc:sldLayoutMk cId="103784457" sldId="2147484780"/>
              <ac:spMk id="10" creationId="{7E951F8F-95DA-4545-9B7B-92CF0D985F6F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2.333" v="28" actId="1076"/>
        <pc:sldMasterMkLst>
          <pc:docMk/>
          <pc:sldMasterMk cId="341790936" sldId="2147484789"/>
        </pc:sldMasterMkLst>
        <pc:sldLayoutChg chg="modSp">
          <pc:chgData name="Olha Kuklieva" userId="8058d566-3e94-4190-bb8d-b787b7329c88" providerId="ADAL" clId="{82B65C56-0DDA-4F6B-BC61-117E65D91B3A}" dt="2019-10-31T13:20:02.333" v="28" actId="1076"/>
          <pc:sldLayoutMkLst>
            <pc:docMk/>
            <pc:sldMasterMk cId="341790936" sldId="2147484789"/>
            <pc:sldLayoutMk cId="3124640893" sldId="2147484792"/>
          </pc:sldLayoutMkLst>
          <pc:spChg chg="mod">
            <ac:chgData name="Olha Kuklieva" userId="8058d566-3e94-4190-bb8d-b787b7329c88" providerId="ADAL" clId="{82B65C56-0DDA-4F6B-BC61-117E65D91B3A}" dt="2019-10-31T13:19:18.002" v="5" actId="20577"/>
            <ac:spMkLst>
              <pc:docMk/>
              <pc:sldMasterMk cId="341790936" sldId="2147484789"/>
              <pc:sldLayoutMk cId="3124640893" sldId="2147484792"/>
              <ac:spMk id="3" creationId="{00000000-0000-0000-0000-000000000000}"/>
            </ac:spMkLst>
          </pc:spChg>
          <pc:spChg chg="mod">
            <ac:chgData name="Olha Kuklieva" userId="8058d566-3e94-4190-bb8d-b787b7329c88" providerId="ADAL" clId="{82B65C56-0DDA-4F6B-BC61-117E65D91B3A}" dt="2019-10-31T13:20:02.333" v="28" actId="1076"/>
            <ac:spMkLst>
              <pc:docMk/>
              <pc:sldMasterMk cId="341790936" sldId="2147484789"/>
              <pc:sldLayoutMk cId="3124640893" sldId="2147484792"/>
              <ac:spMk id="7" creationId="{00000000-0000-0000-0000-000000000000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8.977" v="30"/>
        <pc:sldMasterMkLst>
          <pc:docMk/>
          <pc:sldMasterMk cId="3849270835" sldId="2147484842"/>
        </pc:sldMasterMkLst>
        <pc:sldLayoutChg chg="addSp delSp">
          <pc:chgData name="Olha Kuklieva" userId="8058d566-3e94-4190-bb8d-b787b7329c88" providerId="ADAL" clId="{82B65C56-0DDA-4F6B-BC61-117E65D91B3A}" dt="2019-10-31T13:20:08.977" v="30"/>
          <pc:sldLayoutMkLst>
            <pc:docMk/>
            <pc:sldMasterMk cId="3849270835" sldId="2147484842"/>
            <pc:sldLayoutMk cId="2933953185" sldId="2147484850"/>
          </pc:sldLayoutMkLst>
          <pc:spChg chg="add">
            <ac:chgData name="Olha Kuklieva" userId="8058d566-3e94-4190-bb8d-b787b7329c88" providerId="ADAL" clId="{82B65C56-0DDA-4F6B-BC61-117E65D91B3A}" dt="2019-10-31T13:20:08.977" v="30"/>
            <ac:spMkLst>
              <pc:docMk/>
              <pc:sldMasterMk cId="3849270835" sldId="2147484842"/>
              <pc:sldLayoutMk cId="2933953185" sldId="2147484850"/>
              <ac:spMk id="6" creationId="{6DDF5AB6-195E-47F9-91E3-98E599C01EFB}"/>
            </ac:spMkLst>
          </pc:spChg>
          <pc:spChg chg="del">
            <ac:chgData name="Olha Kuklieva" userId="8058d566-3e94-4190-bb8d-b787b7329c88" providerId="ADAL" clId="{82B65C56-0DDA-4F6B-BC61-117E65D91B3A}" dt="2019-10-31T13:20:08.389" v="29" actId="478"/>
            <ac:spMkLst>
              <pc:docMk/>
              <pc:sldMasterMk cId="3849270835" sldId="2147484842"/>
              <pc:sldLayoutMk cId="2933953185" sldId="2147484850"/>
              <ac:spMk id="7" creationId="{00000000-0000-0000-0000-000000000000}"/>
            </ac:spMkLst>
          </pc:spChg>
        </pc:sldLayoutChg>
      </pc:sldMasterChg>
    </pc:docChg>
  </pc:docChgLst>
  <pc:docChgLst>
    <pc:chgData name="Briana Mendoza" userId="c91bfef7-954f-4b54-95a0-187db890a228" providerId="ADAL" clId="{DE0A7EBB-A71E-E244-9638-CA7B1C0FB579}"/>
    <pc:docChg chg="addSld modSld">
      <pc:chgData name="Briana Mendoza" userId="c91bfef7-954f-4b54-95a0-187db890a228" providerId="ADAL" clId="{DE0A7EBB-A71E-E244-9638-CA7B1C0FB579}" dt="2020-02-11T15:37:01.634" v="2"/>
      <pc:docMkLst>
        <pc:docMk/>
      </pc:docMkLst>
      <pc:sldChg chg="addSp delSp modSp add">
        <pc:chgData name="Briana Mendoza" userId="c91bfef7-954f-4b54-95a0-187db890a228" providerId="ADAL" clId="{DE0A7EBB-A71E-E244-9638-CA7B1C0FB579}" dt="2020-02-11T15:37:01.634" v="2"/>
        <pc:sldMkLst>
          <pc:docMk/>
          <pc:sldMk cId="801574221" sldId="1239"/>
        </pc:sldMkLst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2" creationId="{74E54B86-7300-084E-A2EA-4C64CC1F82ED}"/>
          </ac:spMkLst>
        </pc:spChg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3" creationId="{2AC26678-36D1-1940-989C-87092E5FFD6F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4" creationId="{40755D8C-6560-E04B-A898-B88A03B4DA47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5" creationId="{EA190C6B-83CF-FA44-B2A2-0FC1B75C04A6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6" creationId="{8E679A29-6F90-6C4C-970A-85B34E6A8B5C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7" creationId="{E541A164-7EC1-2246-A6BF-402A097BD6ED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8" creationId="{F64460B3-2375-9D4D-8234-4174BC3B6295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9" creationId="{18176AEF-88AB-C24B-8F30-A8413B879A09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0" creationId="{FE6F92B3-0A64-344F-AACB-4E6E187DC37E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1" creationId="{C4182C9D-1897-824D-B491-0F7A8B610D23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2" creationId="{0BB31010-45BB-7746-BE81-D42559C95C3A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3" creationId="{D89F69B0-8928-7C44-AAF4-023C48E652C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4" creationId="{16B6D339-815F-5140-BA2E-F4D179F7E23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5" creationId="{3028D1EB-7057-3649-9CA8-4717FC9099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25/04/2020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rey.github.io/JavaScript-Equality-Table/" TargetMode="External"/><Relationship Id="rId2" Type="http://schemas.openxmlformats.org/officeDocument/2006/relationships/hyperlink" Target="https://medium.com/@sergeybulavyk/%D0%BF%D1%80%D0%B5%D0%BE%D0%B1%D1%80%D0%B0%D0%B7%D0%BE%D0%B2%D0%B0%D0%BD%D0%B8%D0%B5-%D1%82%D0%B8%D0%BF%D0%BE%D0%B2-%D0%B2-javascript-35a15ddfc333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veloper.mozilla.org/en-US/docs/Web/JavaScript/Equality_comparisons_and_sameness" TargetMode="External"/><Relationship Id="rId4" Type="http://schemas.openxmlformats.org/officeDocument/2006/relationships/hyperlink" Target="https://developer.mozilla.org/uk/docs/Web/JavaScript/Reference/Global_Objects/Object/i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31415F-B9DB-4820-AEA0-7D4B3738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082" y="317809"/>
            <a:ext cx="11706923" cy="4800601"/>
          </a:xfrm>
        </p:spPr>
        <p:txBody>
          <a:bodyPr/>
          <a:lstStyle/>
          <a:p>
            <a:r>
              <a:rPr lang="en-US" sz="9600" dirty="0"/>
              <a:t>Data Types </a:t>
            </a:r>
            <a:r>
              <a:rPr lang="en-US" sz="9600" dirty="0" smtClean="0"/>
              <a:t>and Coercion</a:t>
            </a:r>
            <a:r>
              <a:rPr lang="en-US" sz="9600" dirty="0"/>
              <a:t>. </a:t>
            </a:r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sz="9600" dirty="0" smtClean="0"/>
              <a:t>Type </a:t>
            </a:r>
            <a:r>
              <a:rPr lang="en-US" sz="9600" dirty="0"/>
              <a:t>Conversions</a:t>
            </a:r>
            <a:endParaRPr lang="uk-UA" sz="9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8BC74F-B18A-4578-98FC-BCE7C88CA1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Yuliia</a:t>
            </a:r>
            <a:r>
              <a:rPr lang="en-US" dirty="0" smtClean="0"/>
              <a:t> </a:t>
            </a:r>
            <a:r>
              <a:rPr lang="en-US" dirty="0" err="1" smtClean="0"/>
              <a:t>Humeniuk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9695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linkMacSystemFont"/>
              </a:rPr>
              <a:t>Object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85438" y="1957260"/>
            <a:ext cx="6250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used to store keyed collections of various data and more complex entities.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85438" y="2603591"/>
            <a:ext cx="86923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brackets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{…}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uk-UA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uk-UA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uk-UA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“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”),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anything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38" y="3835581"/>
            <a:ext cx="7475129" cy="65836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38" y="4961479"/>
            <a:ext cx="6534336" cy="12720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7361" y="3389078"/>
            <a:ext cx="3119801" cy="20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4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5800" y="1881654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Converting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2345880"/>
            <a:ext cx="5237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uk-UA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10106"/>
            <a:ext cx="7878337" cy="95334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72429" y="5855363"/>
            <a:ext cx="3698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*M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ethod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toString</a:t>
            </a:r>
            <a:r>
              <a:rPr lang="uk-UA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123929"/>
            <a:ext cx="4396547" cy="69204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29" y="5176457"/>
            <a:ext cx="10933771" cy="4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8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5800" y="1861583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Converting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2351565"/>
            <a:ext cx="5673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939969"/>
            <a:ext cx="4599878" cy="14877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704" y="3967377"/>
            <a:ext cx="4087911" cy="7608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973" y="4926454"/>
            <a:ext cx="5915722" cy="78043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7849" y="2046249"/>
            <a:ext cx="3002009" cy="150785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973" y="4337155"/>
            <a:ext cx="4317265" cy="39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9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5800" y="1861583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Converting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Booleans</a:t>
            </a: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2351565"/>
            <a:ext cx="5622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55666"/>
            <a:ext cx="4227979" cy="76074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8" y="3778918"/>
            <a:ext cx="4389561" cy="39393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852" y="2841547"/>
            <a:ext cx="4227981" cy="69970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7852" y="3778918"/>
            <a:ext cx="4283691" cy="36586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798" y="4690623"/>
            <a:ext cx="7089147" cy="108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7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5800" y="1861583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Converting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Primitive</a:t>
            </a: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06584"/>
            <a:ext cx="4744844" cy="127534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325391"/>
            <a:ext cx="5071437" cy="12056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981" y="3170656"/>
            <a:ext cx="4810477" cy="122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9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</a:t>
            </a:r>
            <a:r>
              <a:rPr lang="en-US" dirty="0"/>
              <a:t>coercion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63137" y="1868049"/>
            <a:ext cx="9840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Type coercion is the automatic or implicit conversion of values from one data type to 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another.</a:t>
            </a:r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410" y="2326591"/>
            <a:ext cx="2927195" cy="4220607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>
            <a:off x="4906537" y="3880625"/>
            <a:ext cx="1906858" cy="634328"/>
          </a:xfrm>
          <a:prstGeom prst="rightArrow">
            <a:avLst/>
          </a:prstGeom>
          <a:solidFill>
            <a:srgbClr val="2FB5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562" y="2428248"/>
            <a:ext cx="4281720" cy="401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0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</a:t>
            </a:r>
            <a:r>
              <a:rPr lang="en-US" dirty="0"/>
              <a:t>comparisons and sameness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85800" y="1927368"/>
            <a:ext cx="80567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value-comparison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=== - </a:t>
            </a:r>
            <a:r>
              <a:rPr lang="uk-UA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Strict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Equality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("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strict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equality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 - </a:t>
            </a:r>
            <a:r>
              <a:rPr lang="uk-UA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Equality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("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equality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Object.is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ES2015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5750441"/>
            <a:ext cx="4043864" cy="4160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SameValue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Liskov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substitution principle</a:t>
            </a:r>
            <a:endParaRPr lang="uk-UA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237461"/>
            <a:ext cx="5483899" cy="95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0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</a:t>
            </a:r>
            <a:r>
              <a:rPr lang="en-US" dirty="0"/>
              <a:t>comparisons and sameness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51102"/>
            <a:ext cx="5287189" cy="49259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20615" y="1851102"/>
            <a:ext cx="747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==</a:t>
            </a:r>
            <a:endParaRPr lang="uk-UA" sz="4000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628" y="2802556"/>
            <a:ext cx="5040238" cy="84389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677" y="3890016"/>
            <a:ext cx="4423182" cy="84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5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</a:t>
            </a:r>
            <a:r>
              <a:rPr lang="en-US" dirty="0"/>
              <a:t>comparisons and sameness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8820614" y="1851102"/>
            <a:ext cx="1215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===</a:t>
            </a:r>
            <a:endParaRPr lang="uk-UA" sz="40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51102"/>
            <a:ext cx="5292793" cy="487598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117" y="2796168"/>
            <a:ext cx="4764282" cy="91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https://medium.com/@sergeybulavyk/%D0%BF%D1%80%D0%B5%D0%BE%D0%B1%D1%80%D0%B0%D0%B7%D0%BE%D0%B2%D0%B0%D0%BD%D0%B8%D0%B5-%D1%82%D0%B8%D0%BF%D0%BE%D0%B2-%</a:t>
            </a:r>
            <a:r>
              <a:rPr lang="en-US" dirty="0" smtClean="0">
                <a:hlinkClick r:id="rId2"/>
              </a:rPr>
              <a:t>D0%B2-javascript-35a15ddfc333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hlinkClick r:id="rId3"/>
              </a:rPr>
              <a:t>https://dorey.github.io/JavaScript-Equality-Table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developer.mozilla.org/uk/docs/Web/JavaScript/Reference/Global_Objects/Object/is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hlinkClick r:id="rId5"/>
              </a:rPr>
              <a:t>https://developer.mozilla.org/en-US/docs/Web/JavaScript/Equality_comparisons_and_sameness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9C1B92-534C-47A0-B35C-7F8EBB8D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uk-UA" dirty="0"/>
          </a:p>
        </p:txBody>
      </p:sp>
      <p:pic>
        <p:nvPicPr>
          <p:cNvPr id="1030" name="Picture 6" descr="What are the Different Data Types in JavaScript - Edure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85" y="1906859"/>
            <a:ext cx="9212835" cy="414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77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85799" y="2035318"/>
            <a:ext cx="76441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type represents both integer and floating point numbers.</a:t>
            </a:r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85799" y="2349785"/>
            <a:ext cx="73988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Besides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so-called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belong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uk-UA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Infinity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uk-UA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Infinity</a:t>
            </a:r>
            <a:r>
              <a:rPr lang="uk-UA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85799" y="3382834"/>
            <a:ext cx="40980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Infinity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mathematical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Infinity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∞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that’s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51" y="4283939"/>
            <a:ext cx="3574410" cy="54453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4828478"/>
            <a:ext cx="4284887" cy="551952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5813503" y="3382834"/>
            <a:ext cx="41333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mathematical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114" y="4440923"/>
            <a:ext cx="5609852" cy="663531"/>
          </a:xfrm>
          <a:prstGeom prst="rect">
            <a:avLst/>
          </a:prstGeom>
        </p:spPr>
      </p:pic>
      <p:pic>
        <p:nvPicPr>
          <p:cNvPr id="2052" name="Picture 4" descr="Numbers Numerals Counting - Free vector graphic on Pixab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2" y="1816997"/>
            <a:ext cx="1559312" cy="156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93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BigInt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83579" y="1997509"/>
            <a:ext cx="84377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253 (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-253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that’s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83579" y="3546748"/>
            <a:ext cx="6801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uk-UA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BigInt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79" y="3937488"/>
            <a:ext cx="7618300" cy="40463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83579" y="4979240"/>
            <a:ext cx="90622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BigInt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Firefox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Chrome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Safari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/IE/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075" name="Picture 3" descr="18) Самое большое число в мире: ctac — LiveJour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613" y="2920839"/>
            <a:ext cx="2856948" cy="171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1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5800" y="2084607"/>
            <a:ext cx="558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JavaScript must be surrounded by quotes.</a:t>
            </a:r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65089"/>
            <a:ext cx="5583644" cy="111672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85800" y="3774909"/>
            <a:ext cx="1082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Backticks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functionality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quotes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wrapping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${…}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614331"/>
            <a:ext cx="7235571" cy="40519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5212614"/>
            <a:ext cx="8131671" cy="588186"/>
          </a:xfrm>
          <a:prstGeom prst="rect">
            <a:avLst/>
          </a:prstGeom>
        </p:spPr>
      </p:pic>
      <p:pic>
        <p:nvPicPr>
          <p:cNvPr id="4099" name="Picture 3" descr="Letters P, Q, R, S, T | Тест з англійської мови – «На Урок»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395" y="2013171"/>
            <a:ext cx="3608991" cy="240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17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39441" y="2094043"/>
            <a:ext cx="5634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uk-UA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2780995"/>
            <a:ext cx="7131205" cy="71567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4501244"/>
            <a:ext cx="6565611" cy="37680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4121140"/>
            <a:ext cx="2771080" cy="38010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8573" y="2695182"/>
            <a:ext cx="3137627" cy="267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“null” </a:t>
            </a:r>
            <a:r>
              <a:rPr lang="en-US" dirty="0" smtClean="0"/>
              <a:t>value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5799" y="2037100"/>
            <a:ext cx="9417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belong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above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54004"/>
            <a:ext cx="3049860" cy="53911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87660" y="3838912"/>
            <a:ext cx="84897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“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non-existing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“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It’s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nothing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 “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unknown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454" y="2534169"/>
            <a:ext cx="2421558" cy="94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8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“undefined” </a:t>
            </a:r>
            <a:r>
              <a:rPr lang="en-US" dirty="0" smtClean="0"/>
              <a:t>value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5800" y="2005428"/>
            <a:ext cx="78002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apart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741" y="4178695"/>
            <a:ext cx="4648673" cy="127916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178695"/>
            <a:ext cx="4376854" cy="167726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715" y="2507980"/>
            <a:ext cx="2647485" cy="99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2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Symbol</a:t>
            </a:r>
            <a:br>
              <a:rPr lang="en-US" b="1" dirty="0"/>
            </a:b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5800" y="2051154"/>
            <a:ext cx="6699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symbol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17540" y="2519505"/>
            <a:ext cx="5378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Symbol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100039"/>
            <a:ext cx="3317488" cy="82251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499" y="3100039"/>
            <a:ext cx="4057417" cy="314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7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9033E08-7FE9-4F6D-B155-A8777B4A5A57}">
  <ds:schemaRefs>
    <ds:schemaRef ds:uri="http://purl.org/dc/terms/"/>
    <ds:schemaRef ds:uri="http://schemas.microsoft.com/office/2006/documentManagement/types"/>
    <ds:schemaRef ds:uri="835f28f2-30f1-4728-84d2-86d96e143488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341e6018-ac0a-4dfb-8409-db9e0d25502e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1492</TotalTime>
  <Words>560</Words>
  <Application>Microsoft Office PowerPoint</Application>
  <PresentationFormat>Широкоэкранный</PresentationFormat>
  <Paragraphs>65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20</vt:i4>
      </vt:variant>
    </vt:vector>
  </HeadingPairs>
  <TitlesOfParts>
    <vt:vector size="30" baseType="lpstr">
      <vt:lpstr>Arial</vt:lpstr>
      <vt:lpstr>BlinkMacSystemFont</vt:lpstr>
      <vt:lpstr>Calibri</vt:lpstr>
      <vt:lpstr>Open Sans</vt:lpstr>
      <vt:lpstr>Open Sans Regular</vt:lpstr>
      <vt:lpstr>Proxima Nova Black</vt:lpstr>
      <vt:lpstr>Wingdings</vt:lpstr>
      <vt:lpstr>1_GRADIENT THEME</vt:lpstr>
      <vt:lpstr>2_GRADIENT THEME</vt:lpstr>
      <vt:lpstr>2_DARK THEME</vt:lpstr>
      <vt:lpstr>Data Types and Coercion.  Type Conversions</vt:lpstr>
      <vt:lpstr>Data Types</vt:lpstr>
      <vt:lpstr>Number</vt:lpstr>
      <vt:lpstr>BigInt</vt:lpstr>
      <vt:lpstr>String</vt:lpstr>
      <vt:lpstr>Boolean</vt:lpstr>
      <vt:lpstr>The “null” value</vt:lpstr>
      <vt:lpstr>The “undefined” value</vt:lpstr>
      <vt:lpstr>Symbol </vt:lpstr>
      <vt:lpstr>Object</vt:lpstr>
      <vt:lpstr>Type conversion</vt:lpstr>
      <vt:lpstr>Type conversion</vt:lpstr>
      <vt:lpstr>Type conversion</vt:lpstr>
      <vt:lpstr>Type conversion</vt:lpstr>
      <vt:lpstr>Type coercion</vt:lpstr>
      <vt:lpstr>Equality comparisons and sameness</vt:lpstr>
      <vt:lpstr>Equality comparisons and sameness</vt:lpstr>
      <vt:lpstr>Equality comparisons and sameness</vt:lpstr>
      <vt:lpstr>References</vt:lpstr>
      <vt:lpstr>Презентация PowerPoint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Root</cp:lastModifiedBy>
  <cp:revision>27</cp:revision>
  <dcterms:created xsi:type="dcterms:W3CDTF">2018-11-02T13:55:27Z</dcterms:created>
  <dcterms:modified xsi:type="dcterms:W3CDTF">2020-04-26T15:31:30Z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