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8"/>
  </p:notesMasterIdLst>
  <p:sldIdLst>
    <p:sldId id="1229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38" r:id="rId15"/>
    <p:sldId id="1239" r:id="rId16"/>
    <p:sldId id="1249" r:id="rId17"/>
    <p:sldId id="1241" r:id="rId18"/>
    <p:sldId id="1242" r:id="rId19"/>
    <p:sldId id="1243" r:id="rId20"/>
    <p:sldId id="1244" r:id="rId21"/>
    <p:sldId id="1240" r:id="rId22"/>
    <p:sldId id="1245" r:id="rId23"/>
    <p:sldId id="1246" r:id="rId24"/>
    <p:sldId id="1247" r:id="rId25"/>
    <p:sldId id="1248" r:id="rId26"/>
    <p:sldId id="1206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9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9"/>
            <p14:sldId id="1241"/>
            <p14:sldId id="1242"/>
            <p14:sldId id="1243"/>
            <p14:sldId id="1244"/>
            <p14:sldId id="1240"/>
            <p14:sldId id="1245"/>
            <p14:sldId id="1246"/>
            <p14:sldId id="1247"/>
            <p14:sldId id="124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58C"/>
    <a:srgbClr val="8F2585"/>
    <a:srgbClr val="F26D26"/>
    <a:srgbClr val="BA124A"/>
    <a:srgbClr val="E93BDD"/>
    <a:srgbClr val="F49EEE"/>
    <a:srgbClr val="42D109"/>
    <a:srgbClr val="159B3B"/>
    <a:srgbClr val="0F45B1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4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rey.github.io/JavaScript-Equality-Table/" TargetMode="External"/><Relationship Id="rId2" Type="http://schemas.openxmlformats.org/officeDocument/2006/relationships/hyperlink" Target="https://medium.com/@sergeybulavyk/%D0%BF%D1%80%D0%B5%D0%BE%D0%B1%D1%80%D0%B0%D0%B7%D0%BE%D0%B2%D0%B0%D0%BD%D0%B8%D0%B5-%D1%82%D0%B8%D0%BF%D0%BE%D0%B2-%D0%B2-javascript-35a15ddfc33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n-US/docs/Web/JavaScript/Equality_comparisons_and_sameness" TargetMode="External"/><Relationship Id="rId4" Type="http://schemas.openxmlformats.org/officeDocument/2006/relationships/hyperlink" Target="https://developer.mozilla.org/uk/docs/Web/JavaScript/Reference/Global_Objects/Object/i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2" y="317809"/>
            <a:ext cx="11706923" cy="4800601"/>
          </a:xfrm>
        </p:spPr>
        <p:txBody>
          <a:bodyPr/>
          <a:lstStyle/>
          <a:p>
            <a:r>
              <a:rPr lang="en-US" sz="9600" dirty="0"/>
              <a:t>Data Types </a:t>
            </a:r>
            <a:r>
              <a:rPr lang="en-US" sz="9600" dirty="0" smtClean="0"/>
              <a:t>and Coercion</a:t>
            </a:r>
            <a:r>
              <a:rPr lang="en-US" sz="9600" dirty="0"/>
              <a:t>.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Type </a:t>
            </a:r>
            <a:r>
              <a:rPr lang="en-US" sz="9600" dirty="0"/>
              <a:t>Conversions</a:t>
            </a:r>
            <a:endParaRPr lang="uk-UA" sz="9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C74F-B18A-4578-98FC-BCE7C88CA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linkMacSystemFont"/>
              </a:rPr>
              <a:t>Object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5438" y="1957260"/>
            <a:ext cx="6250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to store keyed collections of various data and more complex entities.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5438" y="2603591"/>
            <a:ext cx="8692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8" y="3835581"/>
            <a:ext cx="7475129" cy="6583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8" y="4961479"/>
            <a:ext cx="6534336" cy="12720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61" y="3389078"/>
            <a:ext cx="3119801" cy="20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2091073"/>
            <a:ext cx="8346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69" y="2926211"/>
            <a:ext cx="5835831" cy="230923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2896088"/>
            <a:ext cx="456642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8165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45880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0106"/>
            <a:ext cx="7878337" cy="9533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2429" y="5855363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23929"/>
            <a:ext cx="4396547" cy="6920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9" y="5176457"/>
            <a:ext cx="10933771" cy="4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51565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9969"/>
            <a:ext cx="4599878" cy="1487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04" y="3967377"/>
            <a:ext cx="4087911" cy="7608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3" y="4926454"/>
            <a:ext cx="5915722" cy="7804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849" y="2046249"/>
            <a:ext cx="3002009" cy="150785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73" y="4337155"/>
            <a:ext cx="4317265" cy="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Booleans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51565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5666"/>
            <a:ext cx="4227979" cy="7607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3778918"/>
            <a:ext cx="4389561" cy="3939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52" y="2841547"/>
            <a:ext cx="4227981" cy="6997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52" y="3778918"/>
            <a:ext cx="4283691" cy="3658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8" y="4690623"/>
            <a:ext cx="7089147" cy="10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Primitive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6584"/>
            <a:ext cx="4744844" cy="12753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25391"/>
            <a:ext cx="5071437" cy="12056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81" y="3170656"/>
            <a:ext cx="4810477" cy="12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coercion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137" y="1868049"/>
            <a:ext cx="984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Type coercion is the automatic or implicit conversion of values from one data type to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another.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0" y="2326591"/>
            <a:ext cx="2927195" cy="422060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906537" y="3880625"/>
            <a:ext cx="1906858" cy="634328"/>
          </a:xfrm>
          <a:prstGeom prst="rightArrow">
            <a:avLst/>
          </a:prstGeom>
          <a:solidFill>
            <a:srgbClr val="2FB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62" y="2428248"/>
            <a:ext cx="4281720" cy="40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927368"/>
            <a:ext cx="805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value-comparison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 -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-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Object.is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ES2015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37461"/>
            <a:ext cx="5483899" cy="9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1102"/>
            <a:ext cx="5287189" cy="492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0615" y="1851102"/>
            <a:ext cx="74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==</a:t>
            </a:r>
            <a:endParaRPr lang="uk-UA" sz="4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28" y="2802556"/>
            <a:ext cx="5040238" cy="8438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677" y="3890016"/>
            <a:ext cx="4423182" cy="8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820614" y="1851102"/>
            <a:ext cx="121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===</a:t>
            </a:r>
            <a:endParaRPr lang="uk-UA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1102"/>
            <a:ext cx="5292793" cy="48759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17" y="2796168"/>
            <a:ext cx="4764282" cy="9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uk-UA" dirty="0"/>
          </a:p>
        </p:txBody>
      </p:sp>
      <p:pic>
        <p:nvPicPr>
          <p:cNvPr id="1030" name="Picture 6" descr="What are the Different Data Types in JavaScript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5" y="1906859"/>
            <a:ext cx="9212835" cy="41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https://medium.com/@sergeybulavyk/%D0%BF%D1%80%D0%B5%D0%BE%D0%B1%D1%80%D0%B0%D0%B7%D0%BE%D0%B2%D0%B0%D0%BD%D0%B8%D0%B5-%D1%82%D0%B8%D0%BF%D0%BE%D0%B2-%</a:t>
            </a:r>
            <a:r>
              <a:rPr lang="en-US" dirty="0" smtClean="0">
                <a:hlinkClick r:id="rId2"/>
              </a:rPr>
              <a:t>D0%B2-javascript-35a15ddfc333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https://dorey.github.io/JavaScript-Equality-Table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developer.mozilla.org/uk/docs/Web/JavaScript/Reference/Global_Objects/Object/is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https://developer.mozilla.org/en-US/docs/Web/JavaScript/Equality_comparisons_and_sameness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5318"/>
            <a:ext cx="7644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type represents both integer and floating point numbers.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799" y="2349785"/>
            <a:ext cx="739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so-called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5799" y="3382834"/>
            <a:ext cx="4098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1" y="4283939"/>
            <a:ext cx="3574410" cy="5445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828478"/>
            <a:ext cx="4284887" cy="55195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813503" y="3382834"/>
            <a:ext cx="4133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114" y="4440923"/>
            <a:ext cx="5609852" cy="663531"/>
          </a:xfrm>
          <a:prstGeom prst="rect">
            <a:avLst/>
          </a:prstGeom>
        </p:spPr>
      </p:pic>
      <p:pic>
        <p:nvPicPr>
          <p:cNvPr id="2052" name="Picture 4" descr="Numbers Numerals Counting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2" y="1816997"/>
            <a:ext cx="1559312" cy="15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83579" y="1997509"/>
                <a:ext cx="8437757" cy="946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JavaScript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cannot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that’s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technical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limitation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caused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representation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9" y="1997509"/>
                <a:ext cx="8437757" cy="946991"/>
              </a:xfrm>
              <a:prstGeom prst="rect">
                <a:avLst/>
              </a:prstGeom>
              <a:blipFill>
                <a:blip r:embed="rId2"/>
                <a:stretch>
                  <a:fillRect l="-650" t="-3226" b="-77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83579" y="3546748"/>
            <a:ext cx="680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9" y="3937488"/>
            <a:ext cx="7618300" cy="40463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3579" y="4979240"/>
            <a:ext cx="9062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/IE/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5" name="Picture 3" descr="18) Самое большое число в мире: ctac — LiveJour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13" y="2920839"/>
            <a:ext cx="2856948" cy="17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84607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JavaScript must be surrounded by quotes.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65089"/>
            <a:ext cx="5583644" cy="11167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377490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Backticks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${…}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14331"/>
            <a:ext cx="7235571" cy="4051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12614"/>
            <a:ext cx="8131671" cy="588186"/>
          </a:xfrm>
          <a:prstGeom prst="rect">
            <a:avLst/>
          </a:prstGeom>
        </p:spPr>
      </p:pic>
      <p:pic>
        <p:nvPicPr>
          <p:cNvPr id="4099" name="Picture 3" descr="Letters P, Q, R, S, T | Тест з англійської мови – «На Урок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95" y="2013171"/>
            <a:ext cx="3608991" cy="24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9441" y="2094043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80995"/>
            <a:ext cx="7131205" cy="715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501244"/>
            <a:ext cx="6565611" cy="3768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121140"/>
            <a:ext cx="2771080" cy="3801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573" y="2695182"/>
            <a:ext cx="3137627" cy="26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“null” </a:t>
            </a:r>
            <a:r>
              <a:rPr lang="en-US" dirty="0" smtClean="0"/>
              <a:t>value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7100"/>
            <a:ext cx="9417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54004"/>
            <a:ext cx="3049860" cy="53911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7660" y="3838912"/>
            <a:ext cx="8489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non-existing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54" y="2534169"/>
            <a:ext cx="2421558" cy="9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“undefined” </a:t>
            </a:r>
            <a:r>
              <a:rPr lang="en-US" dirty="0" smtClean="0"/>
              <a:t>value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05428"/>
            <a:ext cx="7800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41" y="4178695"/>
            <a:ext cx="4648673" cy="12791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78695"/>
            <a:ext cx="4376854" cy="16772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15" y="2507980"/>
            <a:ext cx="2647485" cy="9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51154"/>
            <a:ext cx="6699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7540" y="2519505"/>
            <a:ext cx="537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00039"/>
            <a:ext cx="3317488" cy="822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99" y="3100039"/>
            <a:ext cx="4057417" cy="31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microsoft.com/office/2006/documentManagement/types"/>
    <ds:schemaRef ds:uri="835f28f2-30f1-4728-84d2-86d96e14348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587</Words>
  <Application>Microsoft Office PowerPoint</Application>
  <PresentationFormat>Широкоэкранный</PresentationFormat>
  <Paragraphs>71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BlinkMacSystemFont</vt:lpstr>
      <vt:lpstr>Calibri</vt:lpstr>
      <vt:lpstr>Cambria Math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Data Types and Coercion.  Type Conversions</vt:lpstr>
      <vt:lpstr>Data Types</vt:lpstr>
      <vt:lpstr>Number</vt:lpstr>
      <vt:lpstr>BigInt</vt:lpstr>
      <vt:lpstr>String</vt:lpstr>
      <vt:lpstr>Boolean</vt:lpstr>
      <vt:lpstr>The “null” value</vt:lpstr>
      <vt:lpstr>The “undefined” value</vt:lpstr>
      <vt:lpstr>Symbol </vt:lpstr>
      <vt:lpstr>Object</vt:lpstr>
      <vt:lpstr>Typeof</vt:lpstr>
      <vt:lpstr>Type conversion</vt:lpstr>
      <vt:lpstr>Type conversion</vt:lpstr>
      <vt:lpstr>Type conversion</vt:lpstr>
      <vt:lpstr>Type conversion</vt:lpstr>
      <vt:lpstr>Type coercion</vt:lpstr>
      <vt:lpstr>Equality comparisons and sameness</vt:lpstr>
      <vt:lpstr>Equality comparisons and sameness</vt:lpstr>
      <vt:lpstr>Equality comparisons and sameness</vt:lpstr>
      <vt:lpstr>References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30</cp:revision>
  <dcterms:created xsi:type="dcterms:W3CDTF">2018-11-02T13:55:27Z</dcterms:created>
  <dcterms:modified xsi:type="dcterms:W3CDTF">2020-05-04T06:29:27Z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