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33"/>
  </p:notesMasterIdLst>
  <p:sldIdLst>
    <p:sldId id="1234" r:id="rId7"/>
    <p:sldId id="1235" r:id="rId8"/>
    <p:sldId id="1244" r:id="rId9"/>
    <p:sldId id="1245" r:id="rId10"/>
    <p:sldId id="1246" r:id="rId11"/>
    <p:sldId id="1247" r:id="rId12"/>
    <p:sldId id="1248" r:id="rId13"/>
    <p:sldId id="1249" r:id="rId14"/>
    <p:sldId id="1250" r:id="rId15"/>
    <p:sldId id="1251" r:id="rId16"/>
    <p:sldId id="1252" r:id="rId17"/>
    <p:sldId id="1253" r:id="rId18"/>
    <p:sldId id="1254" r:id="rId19"/>
    <p:sldId id="1255" r:id="rId20"/>
    <p:sldId id="1243" r:id="rId21"/>
    <p:sldId id="1256" r:id="rId22"/>
    <p:sldId id="1257" r:id="rId23"/>
    <p:sldId id="1258" r:id="rId24"/>
    <p:sldId id="1239" r:id="rId25"/>
    <p:sldId id="1260" r:id="rId26"/>
    <p:sldId id="1240" r:id="rId27"/>
    <p:sldId id="1259" r:id="rId28"/>
    <p:sldId id="1242" r:id="rId29"/>
    <p:sldId id="1241" r:id="rId30"/>
    <p:sldId id="1261" r:id="rId31"/>
    <p:sldId id="1206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34"/>
            <p14:sldId id="1235"/>
            <p14:sldId id="1244"/>
            <p14:sldId id="1245"/>
            <p14:sldId id="1246"/>
            <p14:sldId id="1247"/>
            <p14:sldId id="1248"/>
            <p14:sldId id="1249"/>
            <p14:sldId id="1250"/>
            <p14:sldId id="1251"/>
            <p14:sldId id="1252"/>
            <p14:sldId id="1253"/>
            <p14:sldId id="1254"/>
            <p14:sldId id="1255"/>
            <p14:sldId id="1243"/>
            <p14:sldId id="1256"/>
            <p14:sldId id="1257"/>
            <p14:sldId id="1258"/>
            <p14:sldId id="1239"/>
            <p14:sldId id="1260"/>
            <p14:sldId id="1240"/>
            <p14:sldId id="1259"/>
            <p14:sldId id="1242"/>
            <p14:sldId id="1241"/>
            <p14:sldId id="1261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14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18/05/2020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Global_Objects/TypedArray" TargetMode="External"/><Relationship Id="rId2" Type="http://schemas.openxmlformats.org/officeDocument/2006/relationships/hyperlink" Target="https://javascript.info/arraybuffer-binary-arrays" TargetMode="Externa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hyperlink" Target="https://developer.mozilla.org/en-US/docs/Web/JavaScript/Guide/Indexed_collection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2C01860-88AA-4983-9D84-DB6CD67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7379"/>
            <a:ext cx="10820400" cy="4800601"/>
          </a:xfrm>
        </p:spPr>
        <p:txBody>
          <a:bodyPr/>
          <a:lstStyle/>
          <a:p>
            <a:r>
              <a:rPr lang="en-US" dirty="0"/>
              <a:t>Built-in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Collections</a:t>
            </a:r>
            <a:endParaRPr lang="uk-U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3D1018-5EBF-47E8-BCA9-73CE5FFDD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Yuliia</a:t>
            </a:r>
            <a:r>
              <a:rPr lang="en-US" dirty="0" smtClean="0"/>
              <a:t> </a:t>
            </a:r>
            <a:r>
              <a:rPr lang="en-US" dirty="0" err="1" smtClean="0"/>
              <a:t>Humeniuk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1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Array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1985" y="2168151"/>
            <a:ext cx="10342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ArrayBuffer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fixed-length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contiguous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85" y="2875502"/>
            <a:ext cx="8144690" cy="69288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51985" y="4072698"/>
            <a:ext cx="84935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ArrayBuffer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ArrayBuffer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2788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Array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5882" y="1888108"/>
            <a:ext cx="1052303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ArrayBuffer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eyeglasses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ArrayBuffer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Uint8Array 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ArrayBuffer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255 (a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8-bit,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“8-bit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Uint16Array 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65535.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“16-bit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Uint32Array 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4294967295.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“32-bit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Float64Array 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5.0x10-324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1.8x10308.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618" y="4322219"/>
            <a:ext cx="5917582" cy="243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Array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4732" y="1927369"/>
            <a:ext cx="883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(Uint8Array, Uint32Array,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properities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81695"/>
            <a:ext cx="6898569" cy="18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Array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80863"/>
            <a:ext cx="9516389" cy="8742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90" y="3114699"/>
            <a:ext cx="7682810" cy="10992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90" y="4549698"/>
            <a:ext cx="6633130" cy="75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Array methods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2428" y="1823642"/>
            <a:ext cx="91737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splice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contiguous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arr.set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fromArr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[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fromArr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(0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arr.subarray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exclusive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28" y="5230338"/>
            <a:ext cx="789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Details: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javascript.info/arraybuffer-binary-arrays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3"/>
              </a:rPr>
              <a:t>https://developer.mozilla.org/ru/docs/Web/JavaScript/Reference/Global_Objects/TypedArray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uk-UA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85800" y="1979562"/>
            <a:ext cx="7198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lang="uk-UA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uk-UA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uk-UA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903992"/>
            <a:ext cx="71981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map.set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map.get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map.has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map.delete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map.clear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map.size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6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56342"/>
            <a:ext cx="6685156" cy="30739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713" y="4105971"/>
            <a:ext cx="5262635" cy="23840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201" y="2445833"/>
            <a:ext cx="3018983" cy="981783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5006898" y="2888166"/>
            <a:ext cx="880946" cy="0"/>
          </a:xfrm>
          <a:prstGeom prst="straightConnector1">
            <a:avLst/>
          </a:prstGeom>
          <a:ln w="28575">
            <a:solidFill>
              <a:srgbClr val="8F2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over Map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6625"/>
            <a:ext cx="6740912" cy="474360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984488" y="220614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map.keys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map.entries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entries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7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/>
              <a:t>from </a:t>
            </a:r>
            <a:r>
              <a:rPr lang="en-US" dirty="0" smtClean="0"/>
              <a:t>Map and Map from Object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17" y="3882134"/>
            <a:ext cx="4687842" cy="1916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42068"/>
            <a:ext cx="5544249" cy="269720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492199" y="2563523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 smtClean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Object.fromEntries</a:t>
            </a:r>
            <a:endParaRPr lang="uk-UA" dirty="0">
              <a:solidFill>
                <a:srgbClr val="8F25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>
            <a:stCxn id="6" idx="1"/>
          </p:cNvCxnSpPr>
          <p:nvPr/>
        </p:nvCxnSpPr>
        <p:spPr>
          <a:xfrm flipH="1">
            <a:off x="6096000" y="2748189"/>
            <a:ext cx="1396199" cy="6162"/>
          </a:xfrm>
          <a:prstGeom prst="straightConnector1">
            <a:avLst/>
          </a:prstGeom>
          <a:ln w="28575">
            <a:solidFill>
              <a:srgbClr val="8F2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WeakMap</a:t>
            </a:r>
            <a:endParaRPr lang="uk-UA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85800" y="1979562"/>
            <a:ext cx="7198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difference from Map is that </a:t>
            </a:r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WeakMap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 must be objects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primitive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290399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WeakMap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8F25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support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iteration and methods keys(), values(), entries(), so there’s no way to get all keys or values from it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WeakMap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only the following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weakMap.get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(key).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weakMap.set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(key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value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weakMap.delete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(key).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weakMap.has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(key).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407" y="3806167"/>
            <a:ext cx="6595651" cy="183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1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3136" y="2024168"/>
            <a:ext cx="9439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An 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array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is an ordered set of values that you refer to with a name and an index.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36" y="2569532"/>
            <a:ext cx="6250259" cy="104802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96229" y="37935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The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bracket syntax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is called an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"array literal"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or 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</a:rPr>
              <a:t>“array initializer”.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It's shorter than other forms of array creation, and so is generally preferred.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290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WeakMap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2" y="1737657"/>
            <a:ext cx="6239107" cy="51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5799" y="1991373"/>
            <a:ext cx="71869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uk-UA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uk-UA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uk-UA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copies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set.add</a:t>
            </a:r>
            <a:r>
              <a:rPr lang="uk-UA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itself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set.delete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existed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set.has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set.clear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everything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set.size</a:t>
            </a:r>
            <a:r>
              <a:rPr lang="uk-UA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2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6" y="1839254"/>
            <a:ext cx="5508354" cy="491592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109" y="2087600"/>
            <a:ext cx="4932091" cy="33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5800" y="1950815"/>
            <a:ext cx="73449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iterators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set.keys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set.values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set.keys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set.entries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–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entries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99" y="3806635"/>
            <a:ext cx="6352130" cy="227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WeakSet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5799" y="1991373"/>
            <a:ext cx="7186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5799" y="1991373"/>
            <a:ext cx="92722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WeakSet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analogous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WeakSet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primitives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reachable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somewhere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uk-UA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WeakSet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87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WeakSet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5799" y="1991373"/>
            <a:ext cx="7186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13" y="1779432"/>
            <a:ext cx="5057543" cy="502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uk-UA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82858" y="1929602"/>
            <a:ext cx="5538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To create an array with non-zero length, but without any items, either of the following can be used: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1" y="2837055"/>
            <a:ext cx="4545980" cy="26170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33932"/>
            <a:ext cx="5526128" cy="163400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153603" y="1929601"/>
            <a:ext cx="5554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Arrays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can also be assigned as a property of a new or an existing object: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693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891097"/>
            <a:ext cx="2739251" cy="66119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119" y="1877688"/>
            <a:ext cx="3176630" cy="66119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072" y="4974383"/>
            <a:ext cx="1118723" cy="7387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5119" y="550194"/>
            <a:ext cx="3360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What about result?</a:t>
            </a:r>
            <a:endParaRPr lang="uk-UA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0838" y="4143386"/>
            <a:ext cx="465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?</a:t>
            </a:r>
            <a:endParaRPr lang="uk-UA" sz="48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466" y="1908512"/>
            <a:ext cx="4336068" cy="643783"/>
          </a:xfrm>
          <a:prstGeom prst="rect">
            <a:avLst/>
          </a:prstGeom>
        </p:spPr>
      </p:pic>
      <p:cxnSp>
        <p:nvCxnSpPr>
          <p:cNvPr id="14" name="Прямая со стрелкой 13"/>
          <p:cNvCxnSpPr>
            <a:stCxn id="3" idx="2"/>
            <a:endCxn id="11" idx="0"/>
          </p:cNvCxnSpPr>
          <p:nvPr/>
        </p:nvCxnSpPr>
        <p:spPr>
          <a:xfrm>
            <a:off x="5413434" y="2538887"/>
            <a:ext cx="0" cy="160449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2" idx="2"/>
            <a:endCxn id="11" idx="3"/>
          </p:cNvCxnSpPr>
          <p:nvPr/>
        </p:nvCxnSpPr>
        <p:spPr>
          <a:xfrm flipH="1">
            <a:off x="5646030" y="2552295"/>
            <a:ext cx="4190470" cy="20065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2" idx="2"/>
            <a:endCxn id="11" idx="1"/>
          </p:cNvCxnSpPr>
          <p:nvPr/>
        </p:nvCxnSpPr>
        <p:spPr>
          <a:xfrm>
            <a:off x="1607751" y="2552296"/>
            <a:ext cx="3573087" cy="2006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0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Iteration</a:t>
            </a:r>
            <a:br>
              <a:rPr lang="en-US" dirty="0"/>
            </a:b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3220" y="19461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iteration methods operate on every array item.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698" y="1950908"/>
            <a:ext cx="4221956" cy="10983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20" y="3371872"/>
            <a:ext cx="4318919" cy="10347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940" y="3984224"/>
            <a:ext cx="4318919" cy="55763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83220" y="23867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70234" y="21307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uk-UA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20" y="4833267"/>
            <a:ext cx="4541871" cy="10747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170234" y="179928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  <a:endParaRPr lang="uk-UA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92769" y="327655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2</a:t>
            </a:r>
            <a:endParaRPr lang="uk-UA" dirty="0">
              <a:solidFill>
                <a:schemeClr val="accent2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478831" y="5295148"/>
            <a:ext cx="5609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uk-UA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uk-UA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advisable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loops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enumerable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listed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3233" y="3469852"/>
            <a:ext cx="3741849" cy="1103220"/>
          </a:xfrm>
          <a:prstGeom prst="rect">
            <a:avLst/>
          </a:prstGeom>
        </p:spPr>
      </p:pic>
      <p:cxnSp>
        <p:nvCxnSpPr>
          <p:cNvPr id="23" name="Соединительная линия уступом 22"/>
          <p:cNvCxnSpPr>
            <a:endCxn id="7" idx="0"/>
          </p:cNvCxnSpPr>
          <p:nvPr/>
        </p:nvCxnSpPr>
        <p:spPr>
          <a:xfrm>
            <a:off x="4404733" y="3513114"/>
            <a:ext cx="1337667" cy="471110"/>
          </a:xfrm>
          <a:prstGeom prst="bentConnector2">
            <a:avLst/>
          </a:prstGeom>
          <a:ln>
            <a:solidFill>
              <a:srgbClr val="8F25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2756" y="318720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3</a:t>
            </a:r>
            <a:endParaRPr lang="uk-UA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2756" y="46486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4</a:t>
            </a:r>
            <a:endParaRPr lang="uk-U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Iteration</a:t>
            </a:r>
            <a:br>
              <a:rPr lang="en-US" dirty="0"/>
            </a:b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7170234" y="21307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6672" y="1969753"/>
            <a:ext cx="97982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Array.map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performing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72" y="3848979"/>
            <a:ext cx="6349008" cy="83323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711" y="5227809"/>
            <a:ext cx="5360020" cy="8630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2767845">
            <a:off x="2815882" y="5254476"/>
            <a:ext cx="657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+</a:t>
            </a:r>
            <a:endParaRPr lang="uk-UA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Iteration</a:t>
            </a:r>
            <a:br>
              <a:rPr lang="en-US" dirty="0"/>
            </a:b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7170234" y="21307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6672" y="1969753"/>
            <a:ext cx="9798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.filter</a:t>
            </a:r>
            <a:r>
              <a:rPr lang="uk-UA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filter() method creates a new array with array elements that passes a test.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72" y="2776376"/>
            <a:ext cx="6653562" cy="87572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6673" y="3850370"/>
            <a:ext cx="10311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Array.every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Array.some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some()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some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600" y="5476166"/>
            <a:ext cx="4156277" cy="10808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307" y="4689610"/>
            <a:ext cx="3875927" cy="84460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52" y="5461459"/>
            <a:ext cx="4028693" cy="11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>
                <a:latin typeface="+mj-lt"/>
                <a:cs typeface="Arial" panose="020B0604020202020204" pitchFamily="34" charset="0"/>
              </a:rPr>
              <a:t>Array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iteration</a:t>
            </a:r>
            <a:endParaRPr lang="uk-UA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7823" y="1936738"/>
            <a:ext cx="10668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Array.reduce</a:t>
            </a:r>
            <a:r>
              <a:rPr lang="uk-UA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endParaRPr lang="en-US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left-to-right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33401"/>
            <a:ext cx="6155268" cy="111593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27823" y="46456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Array.reduceRight</a:t>
            </a:r>
            <a:r>
              <a:rPr lang="uk-UA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reduceRight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right-to-left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41068" y="4753393"/>
            <a:ext cx="5202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uk-UA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uk-UA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reduceRight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obvious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recursively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uk-UA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24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5800" y="1878722"/>
            <a:ext cx="4660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uk-UA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53" y="2451872"/>
            <a:ext cx="5119504" cy="8377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10" y="5545407"/>
            <a:ext cx="7183184" cy="66582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622" y="2222279"/>
            <a:ext cx="4465247" cy="212318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53" y="3530801"/>
            <a:ext cx="5334363" cy="57026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53" y="4369880"/>
            <a:ext cx="5417176" cy="8988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9686" y="23961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uk-UA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7765" y="34466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  <a:endParaRPr lang="uk-UA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765" y="42605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  <a:endParaRPr lang="uk-UA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7765" y="53607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  <a:endParaRPr lang="uk-UA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12155" y="4489336"/>
            <a:ext cx="4537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other methods</a:t>
            </a:r>
            <a:r>
              <a:rPr lang="uk-UA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hlinkClick r:id="rId7"/>
              </a:rPr>
              <a:t>https://developer.mozilla.org/en-US/docs/Web/JavaScript/Guide/Indexed_collections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35f28f2-30f1-4728-84d2-86d96e143488"/>
    <ds:schemaRef ds:uri="341e6018-ac0a-4dfb-8409-db9e0d25502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1136</Words>
  <Application>Microsoft Office PowerPoint</Application>
  <PresentationFormat>Широкоэкранный</PresentationFormat>
  <Paragraphs>122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Calibri</vt:lpstr>
      <vt:lpstr>Open Sans</vt:lpstr>
      <vt:lpstr>Open Sans Regular</vt:lpstr>
      <vt:lpstr>Proxima Nova Black</vt:lpstr>
      <vt:lpstr>Wingdings</vt:lpstr>
      <vt:lpstr>1_GRADIENT THEME</vt:lpstr>
      <vt:lpstr>2_GRADIENT THEME</vt:lpstr>
      <vt:lpstr>2_DARK THEME</vt:lpstr>
      <vt:lpstr>Built-in  Collections</vt:lpstr>
      <vt:lpstr>Array</vt:lpstr>
      <vt:lpstr>Array</vt:lpstr>
      <vt:lpstr>Презентация PowerPoint</vt:lpstr>
      <vt:lpstr>Array Iteration </vt:lpstr>
      <vt:lpstr>Array Iteration </vt:lpstr>
      <vt:lpstr>Array Iteration </vt:lpstr>
      <vt:lpstr>Array iteration</vt:lpstr>
      <vt:lpstr>Array methods</vt:lpstr>
      <vt:lpstr>Typed Array</vt:lpstr>
      <vt:lpstr>Typed Array</vt:lpstr>
      <vt:lpstr>Typed Array</vt:lpstr>
      <vt:lpstr>Typed Array</vt:lpstr>
      <vt:lpstr>Typed Array methods</vt:lpstr>
      <vt:lpstr>Map</vt:lpstr>
      <vt:lpstr>Map</vt:lpstr>
      <vt:lpstr>Iteration over Map</vt:lpstr>
      <vt:lpstr>Object from Map and Map from Object</vt:lpstr>
      <vt:lpstr>WeakMap</vt:lpstr>
      <vt:lpstr>WeakMap</vt:lpstr>
      <vt:lpstr>Set</vt:lpstr>
      <vt:lpstr>Set</vt:lpstr>
      <vt:lpstr>Set</vt:lpstr>
      <vt:lpstr>WeakSet</vt:lpstr>
      <vt:lpstr>WeakSet</vt:lpstr>
      <vt:lpstr>Презентация PowerPoint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Root</cp:lastModifiedBy>
  <cp:revision>31</cp:revision>
  <dcterms:created xsi:type="dcterms:W3CDTF">2018-11-02T13:55:27Z</dcterms:created>
  <dcterms:modified xsi:type="dcterms:W3CDTF">2020-05-18T06:36:53Z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