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2"/>
  </p:notesMasterIdLst>
  <p:sldIdLst>
    <p:sldId id="1224" r:id="rId7"/>
    <p:sldId id="1225" r:id="rId8"/>
    <p:sldId id="1240" r:id="rId9"/>
    <p:sldId id="1239" r:id="rId10"/>
    <p:sldId id="1228" r:id="rId11"/>
    <p:sldId id="1241" r:id="rId12"/>
    <p:sldId id="1242" r:id="rId13"/>
    <p:sldId id="1243" r:id="rId14"/>
    <p:sldId id="1244" r:id="rId15"/>
    <p:sldId id="1258" r:id="rId16"/>
    <p:sldId id="1259" r:id="rId17"/>
    <p:sldId id="1260" r:id="rId18"/>
    <p:sldId id="1245" r:id="rId19"/>
    <p:sldId id="1246" r:id="rId20"/>
    <p:sldId id="1247" r:id="rId21"/>
    <p:sldId id="1248" r:id="rId22"/>
    <p:sldId id="1249" r:id="rId23"/>
    <p:sldId id="1250" r:id="rId24"/>
    <p:sldId id="1251" r:id="rId25"/>
    <p:sldId id="1252" r:id="rId26"/>
    <p:sldId id="1253" r:id="rId27"/>
    <p:sldId id="1254" r:id="rId28"/>
    <p:sldId id="1255" r:id="rId29"/>
    <p:sldId id="1256" r:id="rId30"/>
    <p:sldId id="1206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0"/>
            <p14:sldId id="1239"/>
            <p14:sldId id="1228"/>
            <p14:sldId id="1241"/>
            <p14:sldId id="1242"/>
            <p14:sldId id="1243"/>
            <p14:sldId id="1244"/>
            <p14:sldId id="1258"/>
            <p14:sldId id="1259"/>
            <p14:sldId id="1260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56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308" y="174929"/>
            <a:ext cx="12390783" cy="344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Asynchronous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Promise </a:t>
            </a:r>
            <a:r>
              <a:rPr lang="en-US" b="1" dirty="0" smtClean="0"/>
              <a:t>API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6236" y="1928487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28" y="1862585"/>
            <a:ext cx="5718834" cy="5011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43" y="2596892"/>
            <a:ext cx="6642838" cy="36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Promise </a:t>
            </a:r>
            <a:r>
              <a:rPr lang="en-US" b="1" dirty="0" smtClean="0"/>
              <a:t>API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5800" y="1994972"/>
            <a:ext cx="609600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8347"/>
            <a:ext cx="9049215" cy="128130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85801" y="45166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350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Promise </a:t>
            </a:r>
            <a:r>
              <a:rPr lang="en-US" b="1" dirty="0" smtClean="0"/>
              <a:t>API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8626" y="196194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2.Promise.allSettled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8626" y="2459954"/>
            <a:ext cx="9044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Promise.allSettled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regardless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reason:error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26" y="3878400"/>
            <a:ext cx="5114665" cy="59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626" y="364644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3.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Promise.race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8626" y="4015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81" y="4966753"/>
            <a:ext cx="8735421" cy="12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8531" y="1831091"/>
            <a:ext cx="822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67" y="2380438"/>
            <a:ext cx="2935006" cy="10875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8531" y="3571296"/>
            <a:ext cx="1037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05" y="4478177"/>
            <a:ext cx="2891968" cy="15846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054" y="4567047"/>
            <a:ext cx="3358684" cy="14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59249"/>
            <a:ext cx="4276493" cy="7279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1985" y="1999896"/>
            <a:ext cx="9495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48" y="3456876"/>
            <a:ext cx="6619798" cy="29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2044005"/>
            <a:ext cx="7454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32" y="3489493"/>
            <a:ext cx="5758833" cy="10063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5" y="4983266"/>
            <a:ext cx="4477215" cy="10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0125" y="2037099"/>
            <a:ext cx="8181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on-demand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125" y="3152001"/>
            <a:ext cx="10645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so-called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33" y="3834837"/>
            <a:ext cx="4711157" cy="18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8974" y="2030633"/>
            <a:ext cx="92629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3424"/>
            <a:ext cx="5297433" cy="2107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98" y="3334214"/>
            <a:ext cx="3830129" cy="16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Next()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6604" y="2094637"/>
            <a:ext cx="6753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1" y="289713"/>
            <a:ext cx="4909676" cy="24177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98" y="680108"/>
            <a:ext cx="4962525" cy="1304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65" y="3178561"/>
            <a:ext cx="4881101" cy="858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97" y="2528887"/>
            <a:ext cx="4962525" cy="1304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77" y="4456066"/>
            <a:ext cx="4909675" cy="9191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096" y="4181758"/>
            <a:ext cx="4962525" cy="13811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5161" y="5785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generator.next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60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8134815" cy="9422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its state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pending (“waiting”),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of: fulfilled (“completed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successfully”) or rejected (“completed with error”).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3" y="2999678"/>
            <a:ext cx="6286732" cy="30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are </a:t>
            </a:r>
            <a:r>
              <a:rPr lang="en-US" dirty="0" err="1"/>
              <a:t>iterable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1" y="2685586"/>
            <a:ext cx="3957436" cy="2770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49" y="2709449"/>
            <a:ext cx="4047893" cy="2722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015" y="195978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Where is 3?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4" idx="3"/>
            <a:endCxn id="5" idx="1"/>
          </p:cNvCxnSpPr>
          <p:nvPr/>
        </p:nvCxnSpPr>
        <p:spPr>
          <a:xfrm flipV="1">
            <a:off x="4638907" y="4070688"/>
            <a:ext cx="131584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are </a:t>
            </a:r>
            <a:r>
              <a:rPr lang="en-US" dirty="0" err="1"/>
              <a:t>iterable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82" y="2971800"/>
            <a:ext cx="4768018" cy="23473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5883" y="2013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...:</a:t>
            </a:r>
          </a:p>
        </p:txBody>
      </p:sp>
    </p:spTree>
    <p:extLst>
      <p:ext uri="{BB962C8B-B14F-4D97-AF65-F5344CB8AC3E}">
        <p14:creationId xmlns:p14="http://schemas.microsoft.com/office/powerpoint/2010/main" val="40067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composition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342" y="2443229"/>
            <a:ext cx="5371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composition is a special feature of generators that allows to transparently 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each other.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2" y="3742064"/>
            <a:ext cx="5256931" cy="9570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48" y="2176146"/>
            <a:ext cx="5360020" cy="3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1278" y="2013016"/>
            <a:ext cx="717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6" y="2797795"/>
            <a:ext cx="4730904" cy="38922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797795"/>
            <a:ext cx="5010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generator.throw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91074"/>
            <a:ext cx="6787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generator.throw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7983"/>
            <a:ext cx="7064298" cy="30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71" y="3828472"/>
            <a:ext cx="6110345" cy="10252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5799" y="2117679"/>
            <a:ext cx="6674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23622" y="5087163"/>
            <a:ext cx="6674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6" y="410617"/>
            <a:ext cx="6574246" cy="13718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678" y="2069886"/>
            <a:ext cx="5353050" cy="962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61" y="3624146"/>
            <a:ext cx="6646806" cy="10106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15" y="4901891"/>
            <a:ext cx="5210175" cy="990600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>
            <a:stCxn id="2" idx="3"/>
            <a:endCxn id="3" idx="3"/>
          </p:cNvCxnSpPr>
          <p:nvPr/>
        </p:nvCxnSpPr>
        <p:spPr>
          <a:xfrm>
            <a:off x="6921422" y="1096534"/>
            <a:ext cx="981306" cy="1454365"/>
          </a:xfrm>
          <a:prstGeom prst="bentConnector3">
            <a:avLst>
              <a:gd name="adj1" fmla="val 12329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" idx="1"/>
            <a:endCxn id="5" idx="1"/>
          </p:cNvCxnSpPr>
          <p:nvPr/>
        </p:nvCxnSpPr>
        <p:spPr>
          <a:xfrm rot="10800000" flipV="1">
            <a:off x="2621115" y="4129493"/>
            <a:ext cx="1712546" cy="1267697"/>
          </a:xfrm>
          <a:prstGeom prst="bentConnector3">
            <a:avLst>
              <a:gd name="adj1" fmla="val 1133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1638" y="1116232"/>
            <a:ext cx="9329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491" y="2629830"/>
            <a:ext cx="6654185" cy="1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Consumers: then, catch, finally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36739"/>
            <a:ext cx="7198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31" y="2648131"/>
            <a:ext cx="5821454" cy="11716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9" y="4307390"/>
            <a:ext cx="5499341" cy="20323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453" y="4307391"/>
            <a:ext cx="5409503" cy="19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Consumers: then, catch, finally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986028"/>
            <a:ext cx="8792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errorHandlingFunction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errorHandlingFunction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98" y="3384504"/>
            <a:ext cx="6701735" cy="15889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58683" y="5325572"/>
            <a:ext cx="7895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Consumers: then, catch, finally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2041784"/>
            <a:ext cx="9238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{...}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{...},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(f, f)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02" y="3501249"/>
            <a:ext cx="8902003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5" y="256479"/>
            <a:ext cx="6494025" cy="18886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59" y="2341756"/>
            <a:ext cx="6248675" cy="21904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7" y="4728872"/>
            <a:ext cx="5826851" cy="1761835"/>
          </a:xfrm>
          <a:prstGeom prst="rect">
            <a:avLst/>
          </a:prstGeom>
        </p:spPr>
      </p:pic>
      <p:cxnSp>
        <p:nvCxnSpPr>
          <p:cNvPr id="8" name="Соединительная линия уступом 7"/>
          <p:cNvCxnSpPr>
            <a:stCxn id="4" idx="3"/>
            <a:endCxn id="5" idx="0"/>
          </p:cNvCxnSpPr>
          <p:nvPr/>
        </p:nvCxnSpPr>
        <p:spPr>
          <a:xfrm>
            <a:off x="6779360" y="1200789"/>
            <a:ext cx="1956437" cy="1140967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35f28f2-30f1-4728-84d2-86d96e143488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693</Words>
  <Application>Microsoft Office PowerPoint</Application>
  <PresentationFormat>Широкоэкранный</PresentationFormat>
  <Paragraphs>55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Asynchronous programming</vt:lpstr>
      <vt:lpstr>Promise</vt:lpstr>
      <vt:lpstr>Promise</vt:lpstr>
      <vt:lpstr>Презентация PowerPoint</vt:lpstr>
      <vt:lpstr>Презентация PowerPoint</vt:lpstr>
      <vt:lpstr>Consumers: then, catch, finally</vt:lpstr>
      <vt:lpstr>Consumers: then, catch, finally</vt:lpstr>
      <vt:lpstr>Consumers: then, catch, finally</vt:lpstr>
      <vt:lpstr>Презентация PowerPoint</vt:lpstr>
      <vt:lpstr>Promise API</vt:lpstr>
      <vt:lpstr>Promise API</vt:lpstr>
      <vt:lpstr>Promise API</vt:lpstr>
      <vt:lpstr>Async/await </vt:lpstr>
      <vt:lpstr>Async/await </vt:lpstr>
      <vt:lpstr>Error handling </vt:lpstr>
      <vt:lpstr>Generators</vt:lpstr>
      <vt:lpstr>Generators</vt:lpstr>
      <vt:lpstr>Next()</vt:lpstr>
      <vt:lpstr>Презентация PowerPoint</vt:lpstr>
      <vt:lpstr>Generators are iterable</vt:lpstr>
      <vt:lpstr>Generators are iterable</vt:lpstr>
      <vt:lpstr>Generator composition</vt:lpstr>
      <vt:lpstr>Yield</vt:lpstr>
      <vt:lpstr>generator.throw 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22</cp:revision>
  <dcterms:created xsi:type="dcterms:W3CDTF">2018-11-02T13:55:27Z</dcterms:created>
  <dcterms:modified xsi:type="dcterms:W3CDTF">2020-05-21T15:35:34Z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