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24"/>
  </p:notesMasterIdLst>
  <p:sldIdLst>
    <p:sldId id="1224" r:id="rId7"/>
    <p:sldId id="1225" r:id="rId8"/>
    <p:sldId id="1240" r:id="rId9"/>
    <p:sldId id="1241" r:id="rId10"/>
    <p:sldId id="1242" r:id="rId11"/>
    <p:sldId id="1243" r:id="rId12"/>
    <p:sldId id="1246" r:id="rId13"/>
    <p:sldId id="1245" r:id="rId14"/>
    <p:sldId id="1244" r:id="rId15"/>
    <p:sldId id="1247" r:id="rId16"/>
    <p:sldId id="1248" r:id="rId17"/>
    <p:sldId id="1249" r:id="rId18"/>
    <p:sldId id="1250" r:id="rId19"/>
    <p:sldId id="1251" r:id="rId20"/>
    <p:sldId id="1252" r:id="rId21"/>
    <p:sldId id="1253" r:id="rId22"/>
    <p:sldId id="1206" r:id="rId2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4"/>
            <p14:sldId id="1225"/>
            <p14:sldId id="1240"/>
            <p14:sldId id="1241"/>
            <p14:sldId id="1242"/>
            <p14:sldId id="1243"/>
            <p14:sldId id="1246"/>
            <p14:sldId id="1245"/>
            <p14:sldId id="1244"/>
            <p14:sldId id="1247"/>
            <p14:sldId id="1248"/>
            <p14:sldId id="1249"/>
            <p14:sldId id="1250"/>
            <p14:sldId id="1251"/>
            <p14:sldId id="1252"/>
            <p14:sldId id="1253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2585"/>
    <a:srgbClr val="F26D26"/>
    <a:srgbClr val="BA124A"/>
    <a:srgbClr val="E93BDD"/>
    <a:srgbClr val="F49EEE"/>
    <a:srgbClr val="42D109"/>
    <a:srgbClr val="159B3B"/>
    <a:srgbClr val="0F45B1"/>
    <a:srgbClr val="E3602B"/>
    <a:srgbClr val="F4A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A7EBB-A71E-E244-9638-CA7B1C0FB579}" v="4" dt="2020-02-11T15:37:01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Lopushanskyi" userId="7b479547-1ac6-4c3e-bfc7-6a03fe16e469" providerId="ADAL" clId="{A68BF3D1-7A73-6B4B-B776-FB4227A94BC4}"/>
    <pc:docChg chg="addSld modSld sldOrd modMainMaster">
      <pc:chgData name="Taras Lopushanskyi" userId="7b479547-1ac6-4c3e-bfc7-6a03fe16e469" providerId="ADAL" clId="{A68BF3D1-7A73-6B4B-B776-FB4227A94BC4}" dt="2019-10-31T13:17:38.316" v="6"/>
      <pc:docMkLst>
        <pc:docMk/>
      </pc:docMkLst>
      <pc:sldChg chg="ord">
        <pc:chgData name="Taras Lopushanskyi" userId="7b479547-1ac6-4c3e-bfc7-6a03fe16e469" providerId="ADAL" clId="{A68BF3D1-7A73-6B4B-B776-FB4227A94BC4}" dt="2019-10-31T13:16:23.350" v="4"/>
        <pc:sldMkLst>
          <pc:docMk/>
          <pc:sldMk cId="1735758878" sldId="1206"/>
        </pc:sldMkLst>
      </pc:sldChg>
      <pc:sldChg chg="addSp delSp modSp add">
        <pc:chgData name="Taras Lopushanskyi" userId="7b479547-1ac6-4c3e-bfc7-6a03fe16e469" providerId="ADAL" clId="{A68BF3D1-7A73-6B4B-B776-FB4227A94BC4}" dt="2019-10-31T13:16:12.015" v="1"/>
        <pc:sldMkLst>
          <pc:docMk/>
          <pc:sldMk cId="1639771642" sldId="1225"/>
        </pc:sldMkLst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2" creationId="{8076658C-F2A3-8D4A-86D8-FEBF3263A091}"/>
          </ac:spMkLst>
        </pc:spChg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3" creationId="{56A54168-4AEC-104E-9045-AB55EC5D9176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4" creationId="{C6AC858A-ED29-5C41-BD32-8ECE7DBAE66B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5" creationId="{19780850-A300-724E-8E7E-7AB9F732A244}"/>
          </ac:spMkLst>
        </pc:spChg>
      </pc:sldChg>
      <pc:sldChg chg="addSp delSp modSp add">
        <pc:chgData name="Taras Lopushanskyi" userId="7b479547-1ac6-4c3e-bfc7-6a03fe16e469" providerId="ADAL" clId="{A68BF3D1-7A73-6B4B-B776-FB4227A94BC4}" dt="2019-10-31T13:17:38.316" v="6"/>
        <pc:sldMkLst>
          <pc:docMk/>
          <pc:sldMk cId="671565239" sldId="1226"/>
        </pc:sldMkLst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2" creationId="{73C71268-C3B4-B347-BA8C-4F1ECD4E1265}"/>
          </ac:spMkLst>
        </pc:spChg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3" creationId="{B2456797-FD03-3A46-87F7-7B63AF16E6B2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4" creationId="{71432E24-899F-EA4A-ABC5-5AB32C618634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5" creationId="{751E9ABB-000C-C54F-A157-7FFE41A08932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6" creationId="{AC9F75E4-15BC-FC4F-9F29-F0D3A14A0B0C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7" creationId="{1A16E419-1C84-E041-B29C-349214FCE0D2}"/>
          </ac:spMkLst>
        </pc:spChg>
      </pc:sldChg>
      <pc:sldMasterChg chg="modSldLayout">
        <pc:chgData name="Taras Lopushanskyi" userId="7b479547-1ac6-4c3e-bfc7-6a03fe16e469" providerId="ADAL" clId="{A68BF3D1-7A73-6B4B-B776-FB4227A94BC4}" dt="2019-10-31T13:17:22.654" v="5" actId="207"/>
        <pc:sldMasterMkLst>
          <pc:docMk/>
          <pc:sldMasterMk cId="3674229508" sldId="2147484777"/>
        </pc:sldMasterMkLst>
        <pc:sldLayoutChg chg="modSp">
          <pc:chgData name="Taras Lopushanskyi" userId="7b479547-1ac6-4c3e-bfc7-6a03fe16e469" providerId="ADAL" clId="{A68BF3D1-7A73-6B4B-B776-FB4227A94BC4}" dt="2019-10-31T13:17:22.654" v="5" actId="207"/>
          <pc:sldLayoutMkLst>
            <pc:docMk/>
            <pc:sldMasterMk cId="3674229508" sldId="2147484777"/>
            <pc:sldLayoutMk cId="103784457" sldId="2147484780"/>
          </pc:sldLayoutMkLst>
          <pc:spChg chg="mod">
            <ac:chgData name="Taras Lopushanskyi" userId="7b479547-1ac6-4c3e-bfc7-6a03fe16e469" providerId="ADAL" clId="{A68BF3D1-7A73-6B4B-B776-FB4227A94BC4}" dt="2019-10-31T13:17:22.654" v="5" actId="207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</pc:sldLayoutChg>
      </pc:sldMasterChg>
    </pc:docChg>
  </pc:docChgLst>
  <pc:docChgLst>
    <pc:chgData name="Olha Kuklieva" userId="8058d566-3e94-4190-bb8d-b787b7329c88" providerId="ADAL" clId="{82B65C56-0DDA-4F6B-BC61-117E65D91B3A}"/>
    <pc:docChg chg="undo custSel addSld delSld modSld sldOrd modMainMaster modSection">
      <pc:chgData name="Olha Kuklieva" userId="8058d566-3e94-4190-bb8d-b787b7329c88" providerId="ADAL" clId="{82B65C56-0DDA-4F6B-BC61-117E65D91B3A}" dt="2019-10-31T13:25:54.541" v="67" actId="2696"/>
      <pc:docMkLst>
        <pc:docMk/>
      </pc:docMkLst>
      <pc:sldChg chg="modSp">
        <pc:chgData name="Olha Kuklieva" userId="8058d566-3e94-4190-bb8d-b787b7329c88" providerId="ADAL" clId="{82B65C56-0DDA-4F6B-BC61-117E65D91B3A}" dt="2019-10-31T13:19:23.257" v="10" actId="20577"/>
        <pc:sldMkLst>
          <pc:docMk/>
          <pc:sldMk cId="4001193277" sldId="1224"/>
        </pc:sldMkLst>
        <pc:spChg chg="mod">
          <ac:chgData name="Olha Kuklieva" userId="8058d566-3e94-4190-bb8d-b787b7329c88" providerId="ADAL" clId="{82B65C56-0DDA-4F6B-BC61-117E65D91B3A}" dt="2019-10-31T13:19:23.257" v="10" actId="20577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0:31.922" v="33"/>
        <pc:sldMkLst>
          <pc:docMk/>
          <pc:sldMk cId="759534034" sldId="1225"/>
        </pc:sldMkLst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2" creationId="{595464EC-D1C5-456B-B9F8-1F6E06556084}"/>
          </ac:spMkLst>
        </pc:spChg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3" creationId="{03225F8D-77CD-4007-8F3A-710F10C8E7DD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4" creationId="{BCA96069-B365-4100-9F96-5D807972B8B9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5" creationId="{C6A279E8-94D6-4886-8FF6-8A8EC28F6554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6" creationId="{C26BA086-93B2-44A2-8B1B-22E693D2ABB6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7" creationId="{B3EDC24C-EE02-4845-99B9-F77A9B3BC1BB}"/>
          </ac:spMkLst>
        </pc:spChg>
      </pc:sldChg>
      <pc:sldChg chg="add del">
        <pc:chgData name="Olha Kuklieva" userId="8058d566-3e94-4190-bb8d-b787b7329c88" providerId="ADAL" clId="{82B65C56-0DDA-4F6B-BC61-117E65D91B3A}" dt="2019-10-31T13:19:19.956" v="6"/>
        <pc:sldMkLst>
          <pc:docMk/>
          <pc:sldMk cId="2522737897" sldId="1225"/>
        </pc:sldMkLst>
      </pc:sldChg>
      <pc:sldChg chg="addSp delSp modSp add">
        <pc:chgData name="Olha Kuklieva" userId="8058d566-3e94-4190-bb8d-b787b7329c88" providerId="ADAL" clId="{82B65C56-0DDA-4F6B-BC61-117E65D91B3A}" dt="2019-10-31T13:20:37.163" v="35"/>
        <pc:sldMkLst>
          <pc:docMk/>
          <pc:sldMk cId="2736104985" sldId="1226"/>
        </pc:sldMkLst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2" creationId="{5AF2CF7F-B1CA-40D9-B487-7FC1D9DEF6F7}"/>
          </ac:spMkLst>
        </pc:spChg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3" creationId="{61A4F8C9-BE4C-4212-A593-B334DC08425C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4" creationId="{99B3B0FC-3F87-4318-A857-A0F462CAFFEA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5" creationId="{3A9FB3B7-57FB-42BB-B446-0677226703DE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6" creationId="{86CCEA01-F57D-41CB-89BB-D59127C3A278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7" creationId="{899447FB-C7CD-42DA-AEBC-3440527073AC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2:27.303" v="63"/>
        <pc:sldMkLst>
          <pc:docMk/>
          <pc:sldMk cId="175485925" sldId="1227"/>
        </pc:sldMkLst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2" creationId="{327513D4-3B83-4300-B69B-4AC85EEDC8D9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3" creationId="{C55CDE06-A103-4615-A5CF-0D391BC50FC5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4" creationId="{0512DBA5-833F-4171-ABFB-4276D6BF0A4C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5" creationId="{6D0FE103-98B7-4675-A27D-E67C87E88899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6" creationId="{FBDCDD2A-4E15-469D-BEA3-61049F5145CD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7" creationId="{83416B48-18DC-4F3C-9537-87FB8BA8E8A1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8" creationId="{1C879ED0-FB0F-496C-A28D-E63CA7ACFAF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9" creationId="{CA4E5058-9026-462C-B16F-44D90B73FCA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0" creationId="{0055DE7F-03EA-4D23-AD9C-CE1E65F90EF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1" creationId="{E6D38E12-0B8B-4A45-AA22-FFF26BA4BDC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2" creationId="{DDF14CDB-48E1-4C5B-B40C-D700FCD6F957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3" creationId="{276D560C-9AA8-4A22-A278-EE90E939A6AC}"/>
          </ac:spMkLst>
        </pc:spChg>
      </pc:sldChg>
      <pc:sldChg chg="addSp delSp modSp add ord">
        <pc:chgData name="Olha Kuklieva" userId="8058d566-3e94-4190-bb8d-b787b7329c88" providerId="ADAL" clId="{82B65C56-0DDA-4F6B-BC61-117E65D91B3A}" dt="2019-10-31T13:20:58.460" v="40"/>
        <pc:sldMkLst>
          <pc:docMk/>
          <pc:sldMk cId="1943036412" sldId="1228"/>
        </pc:sldMkLst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2" creationId="{243A08A1-FE81-4669-8010-AB512AEBF8B5}"/>
          </ac:spMkLst>
        </pc:spChg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3" creationId="{93B389C7-D385-4774-9726-10C8CAF10EAE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4" creationId="{CA236E6E-CCA1-48F4-8FC1-2690E5DA5F74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5" creationId="{9C6E0AE2-DB35-40C9-B9A1-25494B29AEC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09.202" v="42"/>
        <pc:sldMkLst>
          <pc:docMk/>
          <pc:sldMk cId="796952511" sldId="1229"/>
        </pc:sldMkLst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2" creationId="{E6E13410-90BD-470E-AA47-C4C5C4C388EC}"/>
          </ac:spMkLst>
        </pc:spChg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3" creationId="{D6DB02A1-9EBB-4826-8D38-69FD1460AFF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4" creationId="{5831415F-B9DB-4820-AEA0-7D4B3738F68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5" creationId="{548BC74F-B18A-4578-98FC-BCE7C88CA17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3.117" v="44"/>
        <pc:sldMkLst>
          <pc:docMk/>
          <pc:sldMk cId="1856492653" sldId="1230"/>
        </pc:sldMkLst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2" creationId="{0AC469AC-C6FF-4003-B95F-89980C5C3E02}"/>
          </ac:spMkLst>
        </pc:spChg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3" creationId="{534F63C9-4974-45FF-8754-4E152E5BF9FC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4" creationId="{AAFA0E05-D6A3-44DB-8E1F-AE9104489031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5" creationId="{817D4F48-03D6-4A34-979F-5C60DD1330B6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8.439" v="46"/>
        <pc:sldMkLst>
          <pc:docMk/>
          <pc:sldMk cId="3440774989" sldId="1231"/>
        </pc:sldMkLst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2" creationId="{414DAAB3-A6A9-41E2-B080-6E455B2E14B5}"/>
          </ac:spMkLst>
        </pc:spChg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3" creationId="{D9233D15-17C2-49C8-AD55-6911C3DEBA37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4" creationId="{B89C1B92-534C-47A0-B35C-7F8EBB8DA40C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5" creationId="{8FA807B4-AFD7-4059-940E-031033A6C16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0.607" v="48"/>
        <pc:sldMkLst>
          <pc:docMk/>
          <pc:sldMk cId="370164559" sldId="1232"/>
        </pc:sldMkLst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2" creationId="{AEFF3FA5-4F9A-47C5-9282-15004FDD5FA0}"/>
          </ac:spMkLst>
        </pc:spChg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3" creationId="{6AA47D9C-991C-44A7-B46B-E6C01B7D3F19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4" creationId="{C4F1E8A9-C2C6-413C-BF2D-8D22F2332193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5" creationId="{61B47164-5C4E-46ED-A751-8C8D4443061B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6" creationId="{74334EBB-850A-4BB3-AD6E-C0E5759930A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5.157" v="50"/>
        <pc:sldMkLst>
          <pc:docMk/>
          <pc:sldMk cId="2206258584" sldId="1233"/>
        </pc:sldMkLst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2" creationId="{F1E522FB-5637-4F0F-B84F-6172AF70EDE3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3" creationId="{C3DDFADB-9649-4C6A-ACE2-244024000276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4" creationId="{F97ED3CC-02AE-4272-836A-215B3EB3F8A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5" creationId="{07F232F8-3DCC-42F6-918D-253C12D87F55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6" creationId="{3BD6F3A0-B8BF-41EB-A614-48D90DB3A7F7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7" creationId="{2FF701EB-017D-4DCB-8484-2297D8189D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8" creationId="{F7F2DB32-9C4E-4DB0-886F-43B87BC86204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9" creationId="{C884F33B-DAF6-48C5-B73F-15CA78409C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10" creationId="{EB64B8B9-D9F6-4431-B684-602795A15DD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48.777" v="55"/>
        <pc:sldMkLst>
          <pc:docMk/>
          <pc:sldMk cId="138160587" sldId="1234"/>
        </pc:sldMkLst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2" creationId="{176F6549-E1E7-4A73-BA3F-66D5A69F98E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3" creationId="{AC47A63F-3C3D-4ECB-AB6F-A1712D88502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4" creationId="{4C0B0985-B27B-459A-943D-2997DA842B1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5" creationId="{AA329F11-EC5C-4BA6-8036-5D41DEA89FAD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6" creationId="{609B4149-A2B1-4FB0-A323-C5ACB9F5F87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7" creationId="{5CC034BD-2514-4DEE-9F20-591D91F0F473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8" creationId="{63DEA8AE-C6CF-4784-93A5-86DD907A9A5C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9" creationId="{9680BDFE-7646-4F3A-BCA5-F47C02A39C05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0" creationId="{C2C01860-88AA-4983-9D84-DB6CD67B99FA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1" creationId="{CF3D1018-5EBF-47E8-BCA9-73CE5FFDDFC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2.450" v="56"/>
        <pc:sldMkLst>
          <pc:docMk/>
          <pc:sldMk cId="1929071914" sldId="1235"/>
        </pc:sldMkLst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2" creationId="{461BE51E-4C08-41AA-80FA-11C38A0245D2}"/>
          </ac:spMkLst>
        </pc:spChg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3" creationId="{3E51AC74-5C4C-4D8B-8CDE-5A0F2C1E9D9C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4" creationId="{7CE279CF-3BD5-4824-A27C-DC37634BDC47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5" creationId="{D455A3A1-0149-49CA-9D4F-AD68D4166B21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6" creationId="{E7799C24-7F17-4319-B7A6-4385F217E7DA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7" creationId="{BB481E08-7C2D-4866-9DA7-E948FC06EE6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6.198" v="58"/>
        <pc:sldMkLst>
          <pc:docMk/>
          <pc:sldMk cId="1483906705" sldId="1236"/>
        </pc:sldMkLst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2" creationId="{95DFADC9-7335-4F78-A5D4-A7BF31752D7F}"/>
          </ac:spMkLst>
        </pc:spChg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3" creationId="{0269A099-CDF6-4EBA-A514-A2DAB86EFC04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4" creationId="{9C0E98AF-C5CD-4FAB-A01E-D24E37D15F8E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5" creationId="{2D815465-9810-4297-B7C7-CB93EFFC3510}"/>
          </ac:spMkLst>
        </pc:spChg>
      </pc:sldChg>
      <pc:sldChg chg="delSp add">
        <pc:chgData name="Olha Kuklieva" userId="8058d566-3e94-4190-bb8d-b787b7329c88" providerId="ADAL" clId="{82B65C56-0DDA-4F6B-BC61-117E65D91B3A}" dt="2019-10-31T13:22:04.395" v="60"/>
        <pc:sldMkLst>
          <pc:docMk/>
          <pc:sldMk cId="1744341630" sldId="1237"/>
        </pc:sldMkLst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2" creationId="{1498270B-F795-4657-B078-0A65B2F27EA8}"/>
          </ac:spMkLst>
        </pc:spChg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3" creationId="{73635B2F-3EEC-4D33-BAC8-1F7FD7E72004}"/>
          </ac:spMkLst>
        </pc:spChg>
      </pc:sldChg>
      <pc:sldChg chg="addSp modSp add">
        <pc:chgData name="Olha Kuklieva" userId="8058d566-3e94-4190-bb8d-b787b7329c88" providerId="ADAL" clId="{82B65C56-0DDA-4F6B-BC61-117E65D91B3A}" dt="2019-10-31T13:22:12.857" v="62"/>
        <pc:sldMkLst>
          <pc:docMk/>
          <pc:sldMk cId="2199953829" sldId="1238"/>
        </pc:sldMkLst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2" creationId="{8C88C5F5-6CB3-4FAC-992E-C7AF0C1AEAA9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3" creationId="{84A8E77E-B539-4F18-9F02-51D8362FC622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4" creationId="{7F538B34-5B01-4C18-9A86-345B2E5C88AA}"/>
          </ac:spMkLst>
        </pc:spChg>
      </pc:sldChg>
      <pc:sldChg chg="del ord">
        <pc:chgData name="Olha Kuklieva" userId="8058d566-3e94-4190-bb8d-b787b7329c88" providerId="ADAL" clId="{82B65C56-0DDA-4F6B-BC61-117E65D91B3A}" dt="2019-10-31T13:25:54.534" v="66" actId="2696"/>
        <pc:sldMkLst>
          <pc:docMk/>
          <pc:sldMk cId="1639771642" sldId="1239"/>
        </pc:sldMkLst>
      </pc:sldChg>
      <pc:sldChg chg="del ord">
        <pc:chgData name="Olha Kuklieva" userId="8058d566-3e94-4190-bb8d-b787b7329c88" providerId="ADAL" clId="{82B65C56-0DDA-4F6B-BC61-117E65D91B3A}" dt="2019-10-31T13:25:54.541" v="67" actId="2696"/>
        <pc:sldMkLst>
          <pc:docMk/>
          <pc:sldMk cId="671565239" sldId="1240"/>
        </pc:sldMkLst>
      </pc:sldChg>
      <pc:sldMasterChg chg="modSldLayout">
        <pc:chgData name="Olha Kuklieva" userId="8058d566-3e94-4190-bb8d-b787b7329c88" providerId="ADAL" clId="{82B65C56-0DDA-4F6B-BC61-117E65D91B3A}" dt="2019-10-31T13:20:21.167" v="32"/>
        <pc:sldMasterMkLst>
          <pc:docMk/>
          <pc:sldMasterMk cId="3674229508" sldId="2147484777"/>
        </pc:sldMasterMkLst>
        <pc:sldLayoutChg chg="addSp delSp">
          <pc:chgData name="Olha Kuklieva" userId="8058d566-3e94-4190-bb8d-b787b7329c88" providerId="ADAL" clId="{82B65C56-0DDA-4F6B-BC61-117E65D91B3A}" dt="2019-10-31T13:20:21.167" v="32"/>
          <pc:sldLayoutMkLst>
            <pc:docMk/>
            <pc:sldMasterMk cId="3674229508" sldId="2147484777"/>
            <pc:sldLayoutMk cId="103784457" sldId="2147484780"/>
          </pc:sldLayoutMkLst>
          <pc:spChg chg="del">
            <ac:chgData name="Olha Kuklieva" userId="8058d566-3e94-4190-bb8d-b787b7329c88" providerId="ADAL" clId="{82B65C56-0DDA-4F6B-BC61-117E65D91B3A}" dt="2019-10-31T13:20:20.660" v="31" actId="478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  <pc:spChg chg="add">
            <ac:chgData name="Olha Kuklieva" userId="8058d566-3e94-4190-bb8d-b787b7329c88" providerId="ADAL" clId="{82B65C56-0DDA-4F6B-BC61-117E65D91B3A}" dt="2019-10-31T13:20:21.167" v="32"/>
            <ac:spMkLst>
              <pc:docMk/>
              <pc:sldMasterMk cId="3674229508" sldId="2147484777"/>
              <pc:sldLayoutMk cId="103784457" sldId="2147484780"/>
              <ac:spMk id="10" creationId="{7E951F8F-95DA-4545-9B7B-92CF0D985F6F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2.333" v="28" actId="1076"/>
        <pc:sldMasterMkLst>
          <pc:docMk/>
          <pc:sldMasterMk cId="341790936" sldId="2147484789"/>
        </pc:sldMasterMkLst>
        <pc:sldLayoutChg chg="modSp">
          <pc:chgData name="Olha Kuklieva" userId="8058d566-3e94-4190-bb8d-b787b7329c88" providerId="ADAL" clId="{82B65C56-0DDA-4F6B-BC61-117E65D91B3A}" dt="2019-10-31T13:20:02.333" v="28" actId="1076"/>
          <pc:sldLayoutMkLst>
            <pc:docMk/>
            <pc:sldMasterMk cId="341790936" sldId="2147484789"/>
            <pc:sldLayoutMk cId="3124640893" sldId="2147484792"/>
          </pc:sldLayoutMkLst>
          <pc:spChg chg="mod">
            <ac:chgData name="Olha Kuklieva" userId="8058d566-3e94-4190-bb8d-b787b7329c88" providerId="ADAL" clId="{82B65C56-0DDA-4F6B-BC61-117E65D91B3A}" dt="2019-10-31T13:19:18.002" v="5" actId="20577"/>
            <ac:spMkLst>
              <pc:docMk/>
              <pc:sldMasterMk cId="341790936" sldId="2147484789"/>
              <pc:sldLayoutMk cId="3124640893" sldId="2147484792"/>
              <ac:spMk id="3" creationId="{00000000-0000-0000-0000-000000000000}"/>
            </ac:spMkLst>
          </pc:spChg>
          <pc:spChg chg="mod">
            <ac:chgData name="Olha Kuklieva" userId="8058d566-3e94-4190-bb8d-b787b7329c88" providerId="ADAL" clId="{82B65C56-0DDA-4F6B-BC61-117E65D91B3A}" dt="2019-10-31T13:20:02.333" v="28" actId="1076"/>
            <ac:spMkLst>
              <pc:docMk/>
              <pc:sldMasterMk cId="341790936" sldId="2147484789"/>
              <pc:sldLayoutMk cId="3124640893" sldId="2147484792"/>
              <ac:spMk id="7" creationId="{00000000-0000-0000-0000-000000000000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8.977" v="30"/>
        <pc:sldMasterMkLst>
          <pc:docMk/>
          <pc:sldMasterMk cId="3849270835" sldId="2147484842"/>
        </pc:sldMasterMkLst>
        <pc:sldLayoutChg chg="addSp delSp">
          <pc:chgData name="Olha Kuklieva" userId="8058d566-3e94-4190-bb8d-b787b7329c88" providerId="ADAL" clId="{82B65C56-0DDA-4F6B-BC61-117E65D91B3A}" dt="2019-10-31T13:20:08.977" v="30"/>
          <pc:sldLayoutMkLst>
            <pc:docMk/>
            <pc:sldMasterMk cId="3849270835" sldId="2147484842"/>
            <pc:sldLayoutMk cId="2933953185" sldId="2147484850"/>
          </pc:sldLayoutMkLst>
          <pc:spChg chg="add">
            <ac:chgData name="Olha Kuklieva" userId="8058d566-3e94-4190-bb8d-b787b7329c88" providerId="ADAL" clId="{82B65C56-0DDA-4F6B-BC61-117E65D91B3A}" dt="2019-10-31T13:20:08.977" v="30"/>
            <ac:spMkLst>
              <pc:docMk/>
              <pc:sldMasterMk cId="3849270835" sldId="2147484842"/>
              <pc:sldLayoutMk cId="2933953185" sldId="2147484850"/>
              <ac:spMk id="6" creationId="{6DDF5AB6-195E-47F9-91E3-98E599C01EFB}"/>
            </ac:spMkLst>
          </pc:spChg>
          <pc:spChg chg="del">
            <ac:chgData name="Olha Kuklieva" userId="8058d566-3e94-4190-bb8d-b787b7329c88" providerId="ADAL" clId="{82B65C56-0DDA-4F6B-BC61-117E65D91B3A}" dt="2019-10-31T13:20:08.389" v="29" actId="478"/>
            <ac:spMkLst>
              <pc:docMk/>
              <pc:sldMasterMk cId="3849270835" sldId="2147484842"/>
              <pc:sldLayoutMk cId="2933953185" sldId="214748485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c91bfef7-954f-4b54-95a0-187db890a228" providerId="ADAL" clId="{DE0A7EBB-A71E-E244-9638-CA7B1C0FB579}"/>
    <pc:docChg chg="addSld modSld">
      <pc:chgData name="Briana Mendoza" userId="c91bfef7-954f-4b54-95a0-187db890a228" providerId="ADAL" clId="{DE0A7EBB-A71E-E244-9638-CA7B1C0FB579}" dt="2020-02-11T15:37:01.634" v="2"/>
      <pc:docMkLst>
        <pc:docMk/>
      </pc:docMkLst>
      <pc:sldChg chg="addSp delSp modSp add">
        <pc:chgData name="Briana Mendoza" userId="c91bfef7-954f-4b54-95a0-187db890a228" providerId="ADAL" clId="{DE0A7EBB-A71E-E244-9638-CA7B1C0FB579}" dt="2020-02-11T15:37:01.634" v="2"/>
        <pc:sldMkLst>
          <pc:docMk/>
          <pc:sldMk cId="801574221" sldId="1239"/>
        </pc:sldMkLst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2" creationId="{74E54B86-7300-084E-A2EA-4C64CC1F82ED}"/>
          </ac:spMkLst>
        </pc:spChg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3" creationId="{2AC26678-36D1-1940-989C-87092E5FFD6F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4" creationId="{40755D8C-6560-E04B-A898-B88A03B4DA47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5" creationId="{EA190C6B-83CF-FA44-B2A2-0FC1B75C04A6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6" creationId="{8E679A29-6F90-6C4C-970A-85B34E6A8B5C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7" creationId="{E541A164-7EC1-2246-A6BF-402A097BD6ED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8" creationId="{F64460B3-2375-9D4D-8234-4174BC3B6295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9" creationId="{18176AEF-88AB-C24B-8F30-A8413B879A09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0" creationId="{FE6F92B3-0A64-344F-AACB-4E6E187DC37E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1" creationId="{C4182C9D-1897-824D-B491-0F7A8B610D23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2" creationId="{0BB31010-45BB-7746-BE81-D42559C95C3A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3" creationId="{D89F69B0-8928-7C44-AAF4-023C48E652C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4" creationId="{16B6D339-815F-5140-BA2E-F4D179F7E23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5" creationId="{3028D1EB-7057-3649-9CA8-4717FC9099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28/04/2020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9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eveloper.mozilla.org/en-US/docs/Web/JavaScript/Reference/Operators/Operator_Precedence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FCD7C-0C79-467A-9369-0675D4B54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y </a:t>
            </a:r>
            <a:r>
              <a:rPr lang="en-US" dirty="0" err="1" smtClean="0"/>
              <a:t>Yuliia</a:t>
            </a:r>
            <a:r>
              <a:rPr lang="en-US" dirty="0" smtClean="0"/>
              <a:t> </a:t>
            </a:r>
            <a:r>
              <a:rPr lang="en-US" dirty="0" err="1" smtClean="0"/>
              <a:t>Humeniuk</a:t>
            </a:r>
            <a:endParaRPr lang="uk-U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0119"/>
            <a:ext cx="12080488" cy="3047774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US" dirty="0" smtClean="0"/>
              <a:t>JavaScript</a:t>
            </a:r>
            <a:br>
              <a:rPr lang="en-US" dirty="0" smtClean="0"/>
            </a:br>
            <a:r>
              <a:rPr lang="en-US" sz="12000" dirty="0" smtClean="0"/>
              <a:t>Syntax</a:t>
            </a:r>
            <a:endParaRPr lang="en-US" sz="12000" dirty="0"/>
          </a:p>
        </p:txBody>
      </p:sp>
    </p:spTree>
    <p:extLst>
      <p:ext uri="{BB962C8B-B14F-4D97-AF65-F5344CB8AC3E}">
        <p14:creationId xmlns:p14="http://schemas.microsoft.com/office/powerpoint/2010/main" val="40011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799" y="1860914"/>
            <a:ext cx="103873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statements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85799" y="3091109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Declaration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Statements:</a:t>
            </a:r>
            <a:r>
              <a:rPr lang="en-US" b="1" dirty="0" smtClean="0">
                <a:latin typeface="medium-content-sans-serif-font"/>
              </a:rPr>
              <a:t>:</a:t>
            </a:r>
            <a:endParaRPr lang="en-US" b="1" i="0" dirty="0">
              <a:effectLst/>
              <a:latin typeface="medium-content-sans-serif-fon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149" y="2937227"/>
            <a:ext cx="1872592" cy="67709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687" y="2928521"/>
            <a:ext cx="2867025" cy="762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150" y="4018672"/>
            <a:ext cx="2051012" cy="40556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85799" y="4018672"/>
            <a:ext cx="281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 Statements:</a:t>
            </a:r>
            <a:endParaRPr lang="en-US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85799" y="4861262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Conditional Statements:</a:t>
            </a:r>
            <a:endParaRPr lang="en-US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0148" y="4861262"/>
            <a:ext cx="2430153" cy="124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1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2084608"/>
            <a:ext cx="2300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Loops and Jumps :</a:t>
            </a:r>
            <a:endParaRPr lang="en-US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27142" y="194610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Looping statements includes the following statements: </a:t>
            </a:r>
            <a:r>
              <a:rPr lang="en-US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do/while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for/in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of jump statements includes </a:t>
            </a:r>
            <a:r>
              <a:rPr lang="en-US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3536278"/>
            <a:ext cx="267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Expressions:</a:t>
            </a:r>
            <a:endParaRPr lang="en-US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27142" y="3536278"/>
            <a:ext cx="87648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assignment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appears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assignment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reaches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71" y="5403447"/>
            <a:ext cx="4701917" cy="90011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403447"/>
            <a:ext cx="3789958" cy="90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1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96591" y="1995398"/>
            <a:ext cx="81953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Expressions – is any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of code that can be evaluated to a value is an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expression. It`s a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of variables, values combined with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operators.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5800" y="2811100"/>
            <a:ext cx="8568876" cy="2908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Example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: a = b * 2;</a:t>
            </a:r>
            <a:endParaRPr kumimoji="0" lang="en-US" altLang="uk-UA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This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statement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has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four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expressions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in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it</a:t>
            </a:r>
            <a:r>
              <a:rPr lang="en-US" altLang="uk-UA" dirty="0">
                <a:solidFill>
                  <a:schemeClr val="bg1"/>
                </a:solidFill>
                <a:cs typeface="Arial" panose="020B0604020202020204" pitchFamily="34" charset="0"/>
              </a:rPr>
              <a:t>:</a:t>
            </a:r>
            <a:endParaRPr kumimoji="0" lang="uk-UA" altLang="uk-UA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2 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is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a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literal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value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expression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b 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is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a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variable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expression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b * 2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is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an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arithmetic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expression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a = b * 2 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is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an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assignment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expression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39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75009" y="2481147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Arithmetic Expressions:</a:t>
            </a:r>
            <a:endParaRPr lang="en-US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1980013"/>
            <a:ext cx="7734300" cy="13716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75009" y="3786510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Expressions:</a:t>
            </a:r>
            <a:endParaRPr lang="en-US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25" y="3687194"/>
            <a:ext cx="2114550" cy="60007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75009" y="5033613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Expressions:</a:t>
            </a:r>
            <a:endParaRPr lang="en-US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900" y="4807517"/>
            <a:ext cx="20574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8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63859" y="2263026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Expressions:</a:t>
            </a:r>
            <a:endParaRPr lang="en-US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982" y="1823805"/>
            <a:ext cx="7239000" cy="12477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85800" y="3778339"/>
            <a:ext cx="3288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Left-hand-side Expressions:</a:t>
            </a:r>
            <a:endParaRPr lang="en-US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945" y="3302563"/>
            <a:ext cx="6315075" cy="5905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945" y="4124096"/>
            <a:ext cx="2619375" cy="46672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85800" y="503909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Expressions with side effects:</a:t>
            </a:r>
            <a:endParaRPr lang="en-US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257" y="5039094"/>
            <a:ext cx="1095375" cy="54292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3521" y="5039094"/>
            <a:ext cx="23812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2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799" y="2037100"/>
            <a:ext cx="80790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conditionally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uk-UA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uk-UA" dirty="0" err="1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uk-UA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certain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09" y="3625929"/>
            <a:ext cx="3373593" cy="22580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799" y="3256597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Break:</a:t>
            </a:r>
            <a:r>
              <a:rPr lang="en-US" dirty="0" smtClean="0"/>
              <a:t>:</a:t>
            </a:r>
            <a:endParaRPr lang="uk-UA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239" y="3625929"/>
            <a:ext cx="2860949" cy="22580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45030" y="325659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Continue: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01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313" y="1978180"/>
            <a:ext cx="4018272" cy="437000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85800" y="2279263"/>
            <a:ext cx="47801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ctr"/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648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variable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735741"/>
            <a:ext cx="3819293" cy="529683"/>
          </a:xfrm>
        </p:spPr>
        <p:txBody>
          <a:bodyPr/>
          <a:lstStyle/>
          <a:p>
            <a:r>
              <a:rPr lang="en-US" dirty="0"/>
              <a:t>A variable is a “</a:t>
            </a:r>
            <a:r>
              <a:rPr lang="en-US" i="1" dirty="0"/>
              <a:t>named storage</a:t>
            </a:r>
            <a:r>
              <a:rPr lang="en-US" dirty="0"/>
              <a:t>” for data. </a:t>
            </a:r>
          </a:p>
        </p:txBody>
      </p:sp>
      <p:pic>
        <p:nvPicPr>
          <p:cNvPr id="1026" name="Picture 2" descr="const VS let VS var - JavaScript w Zac Gord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384" y="2166124"/>
            <a:ext cx="6513844" cy="338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oping with var, let &amp; const - Noteworthy - The Journal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265424"/>
            <a:ext cx="3350941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53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naming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5800" y="1943803"/>
            <a:ext cx="940605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uk-UA" dirty="0">
                <a:solidFill>
                  <a:schemeClr val="bg1"/>
                </a:solidFill>
                <a:latin typeface="Arial" panose="020B0604020202020204" pitchFamily="34" charset="0"/>
              </a:rPr>
              <a:t>A variable name should have a clean, obvious meaning, describing the data that it stores</a:t>
            </a:r>
            <a:r>
              <a:rPr lang="en-US" altLang="uk-UA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r>
              <a:rPr lang="uk-UA" altLang="uk-UA" dirty="0" smtClean="0">
                <a:solidFill>
                  <a:schemeClr val="bg1"/>
                </a:solidFill>
                <a:latin typeface="Arial" panose="020B0604020202020204" pitchFamily="34" charset="0"/>
              </a:rPr>
              <a:t/>
            </a:r>
            <a:br>
              <a:rPr lang="uk-UA" altLang="uk-UA" dirty="0" smtClean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altLang="uk-UA" dirty="0" smtClean="0">
                <a:solidFill>
                  <a:schemeClr val="bg1"/>
                </a:solidFill>
                <a:latin typeface="Arial" panose="020B0604020202020204" pitchFamily="34" charset="0"/>
              </a:rPr>
              <a:t>Limitations </a:t>
            </a:r>
            <a:r>
              <a:rPr lang="en-US" altLang="uk-UA" dirty="0">
                <a:solidFill>
                  <a:schemeClr val="bg1"/>
                </a:solidFill>
                <a:latin typeface="Arial" panose="020B0604020202020204" pitchFamily="34" charset="0"/>
              </a:rPr>
              <a:t>on variable names in JavaScript</a:t>
            </a:r>
            <a:r>
              <a:rPr lang="en-US" altLang="uk-UA" dirty="0" smtClean="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  <a:endParaRPr lang="en-US" altLang="uk-UA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uk-UA" dirty="0">
                <a:solidFill>
                  <a:schemeClr val="bg1"/>
                </a:solidFill>
                <a:latin typeface="Arial" panose="020B0604020202020204" pitchFamily="34" charset="0"/>
              </a:rPr>
              <a:t>The name must contain only </a:t>
            </a:r>
            <a:r>
              <a:rPr lang="en-US" altLang="uk-UA" dirty="0">
                <a:solidFill>
                  <a:srgbClr val="8F2585"/>
                </a:solidFill>
                <a:latin typeface="Arial" panose="020B0604020202020204" pitchFamily="34" charset="0"/>
              </a:rPr>
              <a:t>letters</a:t>
            </a:r>
            <a:r>
              <a:rPr lang="en-US" altLang="uk-UA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altLang="uk-UA" dirty="0">
                <a:solidFill>
                  <a:srgbClr val="8F2585"/>
                </a:solidFill>
                <a:latin typeface="Arial" panose="020B0604020202020204" pitchFamily="34" charset="0"/>
              </a:rPr>
              <a:t>digits</a:t>
            </a:r>
            <a:r>
              <a:rPr lang="en-US" altLang="uk-UA" dirty="0">
                <a:solidFill>
                  <a:schemeClr val="bg1"/>
                </a:solidFill>
                <a:latin typeface="Arial" panose="020B0604020202020204" pitchFamily="34" charset="0"/>
              </a:rPr>
              <a:t>, or </a:t>
            </a:r>
            <a:r>
              <a:rPr lang="en-US" altLang="uk-UA" dirty="0" smtClean="0">
                <a:solidFill>
                  <a:schemeClr val="bg1"/>
                </a:solidFill>
                <a:latin typeface="Arial" panose="020B0604020202020204" pitchFamily="34" charset="0"/>
              </a:rPr>
              <a:t>the symbols </a:t>
            </a:r>
            <a:r>
              <a:rPr lang="en-US" altLang="uk-UA" dirty="0">
                <a:solidFill>
                  <a:srgbClr val="8F2585"/>
                </a:solidFill>
                <a:latin typeface="Arial" panose="020B0604020202020204" pitchFamily="34" charset="0"/>
              </a:rPr>
              <a:t>$</a:t>
            </a:r>
            <a:r>
              <a:rPr lang="en-US" altLang="uk-UA" dirty="0">
                <a:solidFill>
                  <a:schemeClr val="bg1"/>
                </a:solidFill>
                <a:latin typeface="Arial" panose="020B0604020202020204" pitchFamily="34" charset="0"/>
              </a:rPr>
              <a:t> and </a:t>
            </a:r>
            <a:r>
              <a:rPr lang="en-US" altLang="uk-UA" dirty="0">
                <a:solidFill>
                  <a:srgbClr val="8F2585"/>
                </a:solidFill>
                <a:latin typeface="Arial" panose="020B0604020202020204" pitchFamily="34" charset="0"/>
              </a:rPr>
              <a:t>_.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uk-UA" dirty="0">
                <a:solidFill>
                  <a:schemeClr val="bg1"/>
                </a:solidFill>
                <a:latin typeface="Arial" panose="020B0604020202020204" pitchFamily="34" charset="0"/>
              </a:rPr>
              <a:t>The first character must not be a digit</a:t>
            </a:r>
            <a:r>
              <a:rPr lang="en-US" altLang="uk-UA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uk-UA" dirty="0">
                <a:solidFill>
                  <a:schemeClr val="bg1"/>
                </a:solidFill>
                <a:latin typeface="Arial" panose="020B0604020202020204" pitchFamily="34" charset="0"/>
              </a:rPr>
              <a:t>When the name contains multiple words, </a:t>
            </a:r>
            <a:r>
              <a:rPr lang="en-US" altLang="uk-UA" dirty="0" err="1">
                <a:solidFill>
                  <a:srgbClr val="8F2585"/>
                </a:solidFill>
                <a:latin typeface="Arial" panose="020B0604020202020204" pitchFamily="34" charset="0"/>
              </a:rPr>
              <a:t>camelCase</a:t>
            </a:r>
            <a:r>
              <a:rPr lang="en-US" altLang="uk-UA" dirty="0">
                <a:solidFill>
                  <a:schemeClr val="bg1"/>
                </a:solidFill>
                <a:latin typeface="Arial" panose="020B0604020202020204" pitchFamily="34" charset="0"/>
              </a:rPr>
              <a:t> is commonly used.</a:t>
            </a:r>
            <a:endParaRPr lang="uk-UA" altLang="uk-UA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453752"/>
            <a:ext cx="643896" cy="64389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419633"/>
            <a:ext cx="561673" cy="561673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464" y="4453752"/>
            <a:ext cx="643896" cy="643896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464" y="5419632"/>
            <a:ext cx="561673" cy="561673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42" y="3058059"/>
            <a:ext cx="561673" cy="561673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3035" y="2890133"/>
            <a:ext cx="2977497" cy="897523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840" y="4361023"/>
            <a:ext cx="1912318" cy="841991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9776" y="5323471"/>
            <a:ext cx="3324458" cy="817027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3996" y="5400291"/>
            <a:ext cx="4620662" cy="458399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3996" y="4582005"/>
            <a:ext cx="4494151" cy="51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1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naming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1886326"/>
            <a:ext cx="106661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good-to-follow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uk-UA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human-readable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i="1" dirty="0" err="1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i="1" dirty="0" err="1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shoppingCart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uk-UA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Stay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abbreviations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i="1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i="1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i="1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unless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you’re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uk-UA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maximally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concise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i="1" dirty="0" err="1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i="1" dirty="0" err="1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okay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exceptionally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obvious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referencing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Agree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“</a:t>
            </a:r>
            <a:r>
              <a:rPr lang="uk-UA" i="1" dirty="0" err="1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currentUser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newUser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instead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i="1" dirty="0" err="1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currentVisitor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i="1" dirty="0" err="1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newManInTown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673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names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7748" y="2177236"/>
            <a:ext cx="35890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itself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453" y="4357756"/>
            <a:ext cx="2776866" cy="87058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422" y="3765441"/>
            <a:ext cx="561673" cy="56167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006754"/>
            <a:ext cx="7418070" cy="464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57234"/>
            <a:ext cx="4937570" cy="83782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76471" y="2080666"/>
            <a:ext cx="5866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i="1" dirty="0" err="1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76471" y="3932961"/>
            <a:ext cx="4621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operator is </a:t>
            </a:r>
            <a:r>
              <a:rPr lang="en-US" i="1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if it has </a:t>
            </a:r>
            <a:r>
              <a:rPr lang="en-US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operands.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76471" y="2635793"/>
            <a:ext cx="4891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operator is </a:t>
            </a:r>
            <a:r>
              <a:rPr lang="en-US" i="1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unary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it has a </a:t>
            </a:r>
            <a:r>
              <a:rPr lang="en-US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operand.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295059"/>
            <a:ext cx="5916704" cy="777624"/>
          </a:xfrm>
          <a:prstGeom prst="rect">
            <a:avLst/>
          </a:prstGeom>
        </p:spPr>
      </p:pic>
      <p:pic>
        <p:nvPicPr>
          <p:cNvPr id="3074" name="Picture 2" descr="https://i2.wp.com/overiq.com/wp-content/uploads/2018/11/operators-and-operands-DGMSUZ.png?resize=224%2C237&amp;quality=90&amp;ssl=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166" y="1958304"/>
            <a:ext cx="3431543" cy="363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6471" y="5270993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operator is </a:t>
            </a:r>
            <a: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ternary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it has </a:t>
            </a:r>
            <a: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operands.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5589000"/>
            <a:ext cx="4209585" cy="47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489514"/>
            <a:ext cx="4752742" cy="27175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6590" y="2030972"/>
            <a:ext cx="47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Mathematical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operators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761" y="2489514"/>
            <a:ext cx="4171950" cy="16192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7761" y="2030972"/>
            <a:ext cx="47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Bitwise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operators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80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6590" y="1925706"/>
            <a:ext cx="47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operators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67548"/>
            <a:ext cx="4767146" cy="9685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466" y="3670127"/>
            <a:ext cx="5600192" cy="277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940312"/>
            <a:ext cx="905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hlinkClick r:id="rId2"/>
              </a:rPr>
              <a:t>https://developer.mozilla.org/en-US/docs/Web/JavaScript/Reference/Operators/Operator_Precedence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798" y="2589305"/>
            <a:ext cx="6028977" cy="369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Props1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9033E08-7FE9-4F6D-B155-A8777B4A5A57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835f28f2-30f1-4728-84d2-86d96e143488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341e6018-ac0a-4dfb-8409-db9e0d25502e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593</Words>
  <Application>Microsoft Office PowerPoint</Application>
  <PresentationFormat>Широкоэкранный</PresentationFormat>
  <Paragraphs>68</Paragraphs>
  <Slides>17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17</vt:i4>
      </vt:variant>
    </vt:vector>
  </HeadingPairs>
  <TitlesOfParts>
    <vt:vector size="27" baseType="lpstr">
      <vt:lpstr>Arial</vt:lpstr>
      <vt:lpstr>Calibri</vt:lpstr>
      <vt:lpstr>medium-content-sans-serif-font</vt:lpstr>
      <vt:lpstr>Open Sans</vt:lpstr>
      <vt:lpstr>Open Sans Regular</vt:lpstr>
      <vt:lpstr>Proxima Nova Black</vt:lpstr>
      <vt:lpstr>Wingdings</vt:lpstr>
      <vt:lpstr>1_GRADIENT THEME</vt:lpstr>
      <vt:lpstr>2_GRADIENT THEME</vt:lpstr>
      <vt:lpstr>2_DARK THEME</vt:lpstr>
      <vt:lpstr>JavaScript Syntax</vt:lpstr>
      <vt:lpstr>A variable  </vt:lpstr>
      <vt:lpstr>Variable naming</vt:lpstr>
      <vt:lpstr>Variable naming</vt:lpstr>
      <vt:lpstr>Reserved names</vt:lpstr>
      <vt:lpstr>Operators</vt:lpstr>
      <vt:lpstr>Operators</vt:lpstr>
      <vt:lpstr>Operators</vt:lpstr>
      <vt:lpstr>Operator precedence</vt:lpstr>
      <vt:lpstr>Statements</vt:lpstr>
      <vt:lpstr>Statements</vt:lpstr>
      <vt:lpstr>Expressions</vt:lpstr>
      <vt:lpstr>Expressions</vt:lpstr>
      <vt:lpstr>Expressions</vt:lpstr>
      <vt:lpstr>Control Flow</vt:lpstr>
      <vt:lpstr>Control Flow</vt:lpstr>
      <vt:lpstr>Презентация PowerPoint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Root</cp:lastModifiedBy>
  <cp:revision>32</cp:revision>
  <dcterms:created xsi:type="dcterms:W3CDTF">2018-11-02T13:55:27Z</dcterms:created>
  <dcterms:modified xsi:type="dcterms:W3CDTF">2020-04-28T14:56:46Z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