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7720-321A-4AE0-8C92-F4916428D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4B205-77A7-4575-A688-F0CC87243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10F4F-6ED7-447C-AC73-C0AD8184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CA6F3-D511-4A9D-BA53-590808B7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5047B-4780-450E-838A-BCB9BA62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6FF0-ACCF-4174-8574-10037E5D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17BB7-D414-43F1-B5A5-115CC4954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7F49C-A486-4525-A19E-79D1CF35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8A526-481E-4414-8FFD-6EE496B0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D7B4E-59A0-4E41-8B78-81B18487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9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A85B7-A63F-4565-8C1C-B33554490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DD765-E230-4963-BE04-D2B7D039B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A0142-ECA6-4A49-8793-CF1535A88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4E647-90A6-49EE-B067-2193C76C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79BA-FB5C-45A4-AA88-EE6DB74A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1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D091-AAD3-436C-AB20-BA220F90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629B6-8633-4B23-A28E-5965C755A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8C8F6-7286-4C37-B012-407A2B92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D1242-8A0C-4376-9760-9E6C5BDC3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E43BC-5712-4E76-9EA1-92E65A07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9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958C-FAF7-42B6-8937-620380C0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00FD8-05EE-49BB-A63D-1D75CA37D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0799A-7094-4D1B-9B37-5EA8D23C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C5110-BF13-41B4-8684-933C0EFE1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14C12-CEE1-47A6-88B3-B7522930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8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DFCC-BE70-48E6-A797-BAD1766B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F39E-3FB5-4403-9F7A-10C9EC518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7798D-83B3-41D4-B5CD-B795AE315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9A853-8D63-4D8D-9711-0FAC0193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0616A-6E9C-42E3-83EC-FFEDDD49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7B38A-959D-42CA-8AE0-289CE8AA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8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B0CC-7A59-4A7A-9881-C1F57FA40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FA7DD-CE60-4745-914B-857EF3295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C1E4A-343B-4C55-ACB1-5D0479880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C2A71-02E0-46F3-A672-A182CEBE9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AAC2E-C13C-410B-8F3C-1F0B4A2CB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63277-4DB3-46E7-B98D-4ABA0A69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B6609-CFAA-4C69-AAC2-DC2E7C40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4D41C8-D078-4842-84C0-0D58A4C5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7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636A-8BCF-4288-A34C-8D55CEAC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39434-3DC4-46C7-A855-0C024944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7228F-48B6-4CAD-A232-4FF39CB70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112D1-EF93-402B-A194-7E0ABB51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1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3F965-47B0-4A9B-B21E-F3707969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FF1220-19AD-44B1-B968-A0A6B32E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999FD-17CA-4A47-B888-385DD7AB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9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D019F-A27A-46D8-97C1-B59FCC30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4FC62-3082-454D-8215-80BE17779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17B01-F574-4BE3-9660-123736A96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4CB77-9434-485E-B3B7-9D8114F6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07DE1-974D-44FF-BFAC-76C32ECE4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9F3F0-C821-4249-A80B-7EAEA14B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5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663B-C874-4683-8AB6-2863B00D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833D2-3B2A-483E-8D95-87CE4F95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E66C6-4CFE-4873-9DCF-B21A70C42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4C6C1-4750-4B84-8BE5-610C36A8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9D700-BF7C-4658-BF4F-17384267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35877-496C-481F-B4C3-B1C1D492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7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CA03BF-FFBA-43DF-829B-34E10545A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C112F-799B-4ED5-BF71-ED3BF2ABF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A2E4C-8C20-4357-8102-34BD4D73C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7F68F-D3AA-4185-947F-F3873C676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AE6D1-8D6E-4E42-BE2C-B7EC5A19B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4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0CA1D288-C0A8-44FE-8FEA-38AE183BD19D}"/>
              </a:ext>
            </a:extLst>
          </p:cNvPr>
          <p:cNvSpPr/>
          <p:nvPr/>
        </p:nvSpPr>
        <p:spPr>
          <a:xfrm>
            <a:off x="8749155" y="480448"/>
            <a:ext cx="1212219" cy="475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חניונים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F7EEAA5-BB86-4BF9-AA43-32CC07E2ABF9}"/>
              </a:ext>
            </a:extLst>
          </p:cNvPr>
          <p:cNvSpPr/>
          <p:nvPr/>
        </p:nvSpPr>
        <p:spPr>
          <a:xfrm>
            <a:off x="8657404" y="554660"/>
            <a:ext cx="1212219" cy="475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חניונים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22D5D0-A732-4E4B-A1A4-7582648FAD8B}"/>
              </a:ext>
            </a:extLst>
          </p:cNvPr>
          <p:cNvSpPr/>
          <p:nvPr/>
        </p:nvSpPr>
        <p:spPr>
          <a:xfrm>
            <a:off x="4795520" y="538480"/>
            <a:ext cx="1859280" cy="12560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חניה בעיר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7058C9-6978-40DF-9E84-832BF184F06A}"/>
              </a:ext>
            </a:extLst>
          </p:cNvPr>
          <p:cNvSpPr/>
          <p:nvPr/>
        </p:nvSpPr>
        <p:spPr>
          <a:xfrm>
            <a:off x="2229692" y="2702560"/>
            <a:ext cx="7113104" cy="3688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7879C7-B5FD-49F0-BBF8-A20D2B076983}"/>
              </a:ext>
            </a:extLst>
          </p:cNvPr>
          <p:cNvSpPr/>
          <p:nvPr/>
        </p:nvSpPr>
        <p:spPr>
          <a:xfrm>
            <a:off x="8573273" y="628871"/>
            <a:ext cx="1212219" cy="475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חניונים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D30CD7D-6707-4BFD-B1D5-D6804C2E8D3E}"/>
              </a:ext>
            </a:extLst>
          </p:cNvPr>
          <p:cNvSpPr/>
          <p:nvPr/>
        </p:nvSpPr>
        <p:spPr>
          <a:xfrm>
            <a:off x="3626692" y="3180914"/>
            <a:ext cx="1212219" cy="7374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מערכת </a:t>
            </a:r>
            <a:r>
              <a:rPr lang="en-US" dirty="0">
                <a:solidFill>
                  <a:schemeClr val="tx1"/>
                </a:solidFill>
              </a:rPr>
              <a:t>CPS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F8306F2-DD6D-4DA6-ADE8-EF1E141064BC}"/>
              </a:ext>
            </a:extLst>
          </p:cNvPr>
          <p:cNvSpPr/>
          <p:nvPr/>
        </p:nvSpPr>
        <p:spPr>
          <a:xfrm>
            <a:off x="7630489" y="4314640"/>
            <a:ext cx="1212219" cy="7374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אתר אינטרנט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9053A62-B285-448B-A506-876338916E8C}"/>
              </a:ext>
            </a:extLst>
          </p:cNvPr>
          <p:cNvSpPr/>
          <p:nvPr/>
        </p:nvSpPr>
        <p:spPr>
          <a:xfrm>
            <a:off x="3406506" y="5126363"/>
            <a:ext cx="1652590" cy="8763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מערכת ניהול פרטי עובדות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544733-7C60-478A-87F9-19C15751F4DA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6654800" y="866683"/>
            <a:ext cx="1918473" cy="299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5C838E-142B-4C3B-80C9-C4CE4CCA7F23}"/>
              </a:ext>
            </a:extLst>
          </p:cNvPr>
          <p:cNvCxnSpPr>
            <a:cxnSpLocks/>
            <a:stCxn id="4" idx="1"/>
            <a:endCxn id="1031" idx="3"/>
          </p:cNvCxnSpPr>
          <p:nvPr/>
        </p:nvCxnSpPr>
        <p:spPr>
          <a:xfrm flipH="1" flipV="1">
            <a:off x="3374395" y="1146767"/>
            <a:ext cx="1421125" cy="19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5FDA88-9207-4E1A-9073-1A40BE7151D5}"/>
              </a:ext>
            </a:extLst>
          </p:cNvPr>
          <p:cNvCxnSpPr>
            <a:cxnSpLocks/>
            <a:stCxn id="4" idx="3"/>
            <a:endCxn id="140" idx="1"/>
          </p:cNvCxnSpPr>
          <p:nvPr/>
        </p:nvCxnSpPr>
        <p:spPr>
          <a:xfrm>
            <a:off x="6654800" y="1166504"/>
            <a:ext cx="2015857" cy="491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0E5453F-445B-46BF-A158-06F7744EFDCD}"/>
              </a:ext>
            </a:extLst>
          </p:cNvPr>
          <p:cNvCxnSpPr>
            <a:cxnSpLocks/>
          </p:cNvCxnSpPr>
          <p:nvPr/>
        </p:nvCxnSpPr>
        <p:spPr>
          <a:xfrm flipH="1">
            <a:off x="2229692" y="1794527"/>
            <a:ext cx="2565828" cy="90803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BC26EC4-CD9E-41D1-A083-29D7EC6EBBDB}"/>
              </a:ext>
            </a:extLst>
          </p:cNvPr>
          <p:cNvCxnSpPr>
            <a:cxnSpLocks/>
          </p:cNvCxnSpPr>
          <p:nvPr/>
        </p:nvCxnSpPr>
        <p:spPr>
          <a:xfrm>
            <a:off x="6654800" y="1794527"/>
            <a:ext cx="2687996" cy="90803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06C8F6A-D7F6-4A76-B27A-1C1E29C1F8C7}"/>
              </a:ext>
            </a:extLst>
          </p:cNvPr>
          <p:cNvCxnSpPr>
            <a:cxnSpLocks/>
            <a:stCxn id="10" idx="0"/>
            <a:endCxn id="11" idx="0"/>
          </p:cNvCxnSpPr>
          <p:nvPr/>
        </p:nvCxnSpPr>
        <p:spPr>
          <a:xfrm rot="16200000" flipH="1">
            <a:off x="5667837" y="1745879"/>
            <a:ext cx="1133726" cy="4003797"/>
          </a:xfrm>
          <a:prstGeom prst="curvedConnector3">
            <a:avLst>
              <a:gd name="adj1" fmla="val -201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BDCE5BD-9078-4841-9826-B52AF3E22E9B}"/>
              </a:ext>
            </a:extLst>
          </p:cNvPr>
          <p:cNvCxnSpPr>
            <a:cxnSpLocks/>
            <a:stCxn id="15" idx="3"/>
            <a:endCxn id="125" idx="2"/>
          </p:cNvCxnSpPr>
          <p:nvPr/>
        </p:nvCxnSpPr>
        <p:spPr>
          <a:xfrm flipV="1">
            <a:off x="5059096" y="4945471"/>
            <a:ext cx="872550" cy="61907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18A69A8-E424-4E3D-ABEB-6B81578C0925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flipH="1">
            <a:off x="4232801" y="3918352"/>
            <a:ext cx="1" cy="1208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FAC8785-4BB1-4259-A7F3-7AF70C333B93}"/>
              </a:ext>
            </a:extLst>
          </p:cNvPr>
          <p:cNvCxnSpPr>
            <a:cxnSpLocks/>
            <a:stCxn id="10" idx="1"/>
            <a:endCxn id="130" idx="0"/>
          </p:cNvCxnSpPr>
          <p:nvPr/>
        </p:nvCxnSpPr>
        <p:spPr>
          <a:xfrm rot="10800000" flipV="1">
            <a:off x="2785226" y="3549632"/>
            <a:ext cx="841467" cy="719875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380589A-8278-4EF2-98CD-6656D893F935}"/>
              </a:ext>
            </a:extLst>
          </p:cNvPr>
          <p:cNvCxnSpPr>
            <a:cxnSpLocks/>
            <a:endCxn id="15" idx="1"/>
          </p:cNvCxnSpPr>
          <p:nvPr/>
        </p:nvCxnSpPr>
        <p:spPr>
          <a:xfrm rot="16200000" flipH="1">
            <a:off x="2692154" y="4850189"/>
            <a:ext cx="794950" cy="633754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8758519-E254-4655-AAB9-D6591C336F19}"/>
              </a:ext>
            </a:extLst>
          </p:cNvPr>
          <p:cNvCxnSpPr>
            <a:cxnSpLocks/>
            <a:stCxn id="10" idx="3"/>
            <a:endCxn id="125" idx="0"/>
          </p:cNvCxnSpPr>
          <p:nvPr/>
        </p:nvCxnSpPr>
        <p:spPr>
          <a:xfrm>
            <a:off x="4838911" y="3549633"/>
            <a:ext cx="1092735" cy="765007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C0BAA4C-B3E5-485E-9ACE-11DA8C31F906}"/>
              </a:ext>
            </a:extLst>
          </p:cNvPr>
          <p:cNvSpPr txBox="1"/>
          <p:nvPr/>
        </p:nvSpPr>
        <p:spPr>
          <a:xfrm>
            <a:off x="9222238" y="1438234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לקוחות</a:t>
            </a:r>
          </a:p>
        </p:txBody>
      </p:sp>
      <p:pic>
        <p:nvPicPr>
          <p:cNvPr id="125" name="Picture 2" descr="Image result for users">
            <a:extLst>
              <a:ext uri="{FF2B5EF4-FFF2-40B4-BE49-F238E27FC236}">
                <a16:creationId xmlns:a16="http://schemas.microsoft.com/office/drawing/2014/main" id="{B29C895E-E5F6-457C-8933-2531BF8CA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855" y="4314640"/>
            <a:ext cx="551581" cy="63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1EF8C442-78BA-49CA-A9A5-984871E90A08}"/>
              </a:ext>
            </a:extLst>
          </p:cNvPr>
          <p:cNvSpPr txBox="1"/>
          <p:nvPr/>
        </p:nvSpPr>
        <p:spPr>
          <a:xfrm>
            <a:off x="4863085" y="4262903"/>
            <a:ext cx="965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מנהלות חניונים</a:t>
            </a:r>
          </a:p>
        </p:txBody>
      </p:sp>
      <p:pic>
        <p:nvPicPr>
          <p:cNvPr id="130" name="Picture 2" descr="Image result for users">
            <a:extLst>
              <a:ext uri="{FF2B5EF4-FFF2-40B4-BE49-F238E27FC236}">
                <a16:creationId xmlns:a16="http://schemas.microsoft.com/office/drawing/2014/main" id="{9C392B1B-CA6D-42BA-8003-45CE425ED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434" y="4269508"/>
            <a:ext cx="551581" cy="63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3A593558-F10C-49E3-9ADA-277CDA594BC1}"/>
              </a:ext>
            </a:extLst>
          </p:cNvPr>
          <p:cNvSpPr txBox="1"/>
          <p:nvPr/>
        </p:nvSpPr>
        <p:spPr>
          <a:xfrm>
            <a:off x="3051735" y="438826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עובדות</a:t>
            </a:r>
          </a:p>
        </p:txBody>
      </p:sp>
      <p:pic>
        <p:nvPicPr>
          <p:cNvPr id="140" name="Picture 2" descr="Image result for users">
            <a:extLst>
              <a:ext uri="{FF2B5EF4-FFF2-40B4-BE49-F238E27FC236}">
                <a16:creationId xmlns:a16="http://schemas.microsoft.com/office/drawing/2014/main" id="{432E3C36-FED1-4D7B-8D78-EC9BB72C3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657" y="1342891"/>
            <a:ext cx="551581" cy="63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6" descr="Image result for user">
            <a:extLst>
              <a:ext uri="{FF2B5EF4-FFF2-40B4-BE49-F238E27FC236}">
                <a16:creationId xmlns:a16="http://schemas.microsoft.com/office/drawing/2014/main" id="{EF7B53A0-C020-4D77-B795-6013E3C05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512" y="849552"/>
            <a:ext cx="386883" cy="59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A9D28CA4-F33E-4BFA-B0EE-9C97C6191D79}"/>
              </a:ext>
            </a:extLst>
          </p:cNvPr>
          <p:cNvSpPr txBox="1"/>
          <p:nvPr/>
        </p:nvSpPr>
        <p:spPr>
          <a:xfrm>
            <a:off x="2063736" y="823600"/>
            <a:ext cx="948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מנהלת הרשת</a:t>
            </a:r>
          </a:p>
        </p:txBody>
      </p:sp>
      <p:sp>
        <p:nvSpPr>
          <p:cNvPr id="30" name="Rectangle: Rounded Corners 10">
            <a:extLst>
              <a:ext uri="{FF2B5EF4-FFF2-40B4-BE49-F238E27FC236}">
                <a16:creationId xmlns:a16="http://schemas.microsoft.com/office/drawing/2014/main" id="{8C70D5C4-C758-4745-82CE-F14FAA855747}"/>
              </a:ext>
            </a:extLst>
          </p:cNvPr>
          <p:cNvSpPr/>
          <p:nvPr/>
        </p:nvSpPr>
        <p:spPr>
          <a:xfrm>
            <a:off x="6007389" y="3174403"/>
            <a:ext cx="1212219" cy="7374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dirty="0">
                <a:solidFill>
                  <a:schemeClr val="tx1"/>
                </a:solidFill>
              </a:rPr>
              <a:t>שירות לקוחות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09A0B13-D9D5-5242-B3CB-ECE442C196D9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 flipV="1">
            <a:off x="4838911" y="3543122"/>
            <a:ext cx="1168478" cy="6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71567DC-4939-A647-906B-81A05DC30658}"/>
              </a:ext>
            </a:extLst>
          </p:cNvPr>
          <p:cNvCxnSpPr>
            <a:cxnSpLocks/>
            <a:stCxn id="30" idx="2"/>
            <a:endCxn id="125" idx="3"/>
          </p:cNvCxnSpPr>
          <p:nvPr/>
        </p:nvCxnSpPr>
        <p:spPr>
          <a:xfrm rot="5400000">
            <a:off x="6051361" y="4067917"/>
            <a:ext cx="718215" cy="406063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81">
            <a:extLst>
              <a:ext uri="{FF2B5EF4-FFF2-40B4-BE49-F238E27FC236}">
                <a16:creationId xmlns:a16="http://schemas.microsoft.com/office/drawing/2014/main" id="{DAD90BA2-060E-1B4D-A150-1F31D36F62D2}"/>
              </a:ext>
            </a:extLst>
          </p:cNvPr>
          <p:cNvCxnSpPr>
            <a:cxnSpLocks/>
            <a:stCxn id="30" idx="3"/>
            <a:endCxn id="11" idx="1"/>
          </p:cNvCxnSpPr>
          <p:nvPr/>
        </p:nvCxnSpPr>
        <p:spPr>
          <a:xfrm>
            <a:off x="7219608" y="3543122"/>
            <a:ext cx="410881" cy="114023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96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AD24C13-C526-49A0-A9AF-7CDD3FD98AEB}"/>
              </a:ext>
            </a:extLst>
          </p:cNvPr>
          <p:cNvGrpSpPr/>
          <p:nvPr/>
        </p:nvGrpSpPr>
        <p:grpSpPr>
          <a:xfrm>
            <a:off x="394788" y="2089313"/>
            <a:ext cx="844222" cy="1875451"/>
            <a:chOff x="1763484" y="989045"/>
            <a:chExt cx="1474239" cy="327504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1ECE892-9C56-4934-9CD1-4B9E50949F7B}"/>
                </a:ext>
              </a:extLst>
            </p:cNvPr>
            <p:cNvSpPr/>
            <p:nvPr/>
          </p:nvSpPr>
          <p:spPr>
            <a:xfrm>
              <a:off x="2034074" y="989045"/>
              <a:ext cx="933061" cy="933061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8EC415C-4309-4E51-9FA2-454B943C0B4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0605" y="1922106"/>
              <a:ext cx="0" cy="13062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544F51D-351A-4E16-8D4B-5F12569551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3485" y="3228392"/>
              <a:ext cx="737118" cy="10356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CC822C-6FE2-4B57-ADEC-7FEF3A349084}"/>
                </a:ext>
              </a:extLst>
            </p:cNvPr>
            <p:cNvCxnSpPr>
              <a:cxnSpLocks/>
            </p:cNvCxnSpPr>
            <p:nvPr/>
          </p:nvCxnSpPr>
          <p:spPr>
            <a:xfrm>
              <a:off x="2500603" y="3228392"/>
              <a:ext cx="737120" cy="10356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AC21BA-0C0B-4B82-8982-ABBFC34B01D8}"/>
                </a:ext>
              </a:extLst>
            </p:cNvPr>
            <p:cNvCxnSpPr>
              <a:cxnSpLocks/>
            </p:cNvCxnSpPr>
            <p:nvPr/>
          </p:nvCxnSpPr>
          <p:spPr>
            <a:xfrm>
              <a:off x="1763484" y="2416623"/>
              <a:ext cx="147423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1813AE3-9D2D-4C3A-9FF8-322AB916B0FF}"/>
              </a:ext>
            </a:extLst>
          </p:cNvPr>
          <p:cNvSpPr txBox="1"/>
          <p:nvPr/>
        </p:nvSpPr>
        <p:spPr>
          <a:xfrm>
            <a:off x="73899" y="4162926"/>
            <a:ext cx="14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Administrator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D6ACE74-3008-461A-B55E-D91549ADDBFA}"/>
              </a:ext>
            </a:extLst>
          </p:cNvPr>
          <p:cNvSpPr/>
          <p:nvPr/>
        </p:nvSpPr>
        <p:spPr>
          <a:xfrm>
            <a:off x="2976155" y="223863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הרשמה כמשתמשי מערכת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EFCBAD1-92BD-4614-B29A-7986098407B9}"/>
              </a:ext>
            </a:extLst>
          </p:cNvPr>
          <p:cNvSpPr/>
          <p:nvPr/>
        </p:nvSpPr>
        <p:spPr>
          <a:xfrm>
            <a:off x="2976155" y="1156588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קביעת תעריפים ועדכונם במערכת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B17985-D386-4420-A7BA-E2ADEF84064E}"/>
              </a:ext>
            </a:extLst>
          </p:cNvPr>
          <p:cNvSpPr/>
          <p:nvPr/>
        </p:nvSpPr>
        <p:spPr>
          <a:xfrm>
            <a:off x="2976156" y="2089313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הנפקת דו"ח תמונת מצב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2C4930-4AE8-4EDB-9529-3DA193C5D3F1}"/>
              </a:ext>
            </a:extLst>
          </p:cNvPr>
          <p:cNvSpPr/>
          <p:nvPr/>
        </p:nvSpPr>
        <p:spPr>
          <a:xfrm>
            <a:off x="2976155" y="3022038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רישום מתקנים/מקומות חניה מושבתים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78904E-0C52-4FBB-B5EB-72D6947AC76D}"/>
              </a:ext>
            </a:extLst>
          </p:cNvPr>
          <p:cNvSpPr/>
          <p:nvPr/>
        </p:nvSpPr>
        <p:spPr>
          <a:xfrm>
            <a:off x="2976155" y="3954763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הפניה לחניון אלטרנטיבי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277AF84-69E5-469F-B6F2-73B76FA3B5AB}"/>
              </a:ext>
            </a:extLst>
          </p:cNvPr>
          <p:cNvSpPr/>
          <p:nvPr/>
        </p:nvSpPr>
        <p:spPr>
          <a:xfrm>
            <a:off x="2976156" y="4887488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אתחול המערכת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79244D2-C66F-477F-9F6A-27D04051C2F4}"/>
              </a:ext>
            </a:extLst>
          </p:cNvPr>
          <p:cNvSpPr/>
          <p:nvPr/>
        </p:nvSpPr>
        <p:spPr>
          <a:xfrm>
            <a:off x="2976155" y="5820213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שמירת מקומות חניה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CD04697-FB7C-4877-BBF7-5021E18A663E}"/>
              </a:ext>
            </a:extLst>
          </p:cNvPr>
          <p:cNvGrpSpPr/>
          <p:nvPr/>
        </p:nvGrpSpPr>
        <p:grpSpPr>
          <a:xfrm>
            <a:off x="11032308" y="2089313"/>
            <a:ext cx="844222" cy="1875451"/>
            <a:chOff x="1763484" y="989045"/>
            <a:chExt cx="1474239" cy="3275045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211E7F4-4F22-41A7-ADAF-C82BDBC74575}"/>
                </a:ext>
              </a:extLst>
            </p:cNvPr>
            <p:cNvSpPr/>
            <p:nvPr/>
          </p:nvSpPr>
          <p:spPr>
            <a:xfrm>
              <a:off x="2034074" y="989045"/>
              <a:ext cx="933061" cy="933061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47B8698-8265-4D52-9A8E-51F9172ED3EC}"/>
                </a:ext>
              </a:extLst>
            </p:cNvPr>
            <p:cNvCxnSpPr>
              <a:cxnSpLocks/>
              <a:stCxn id="34" idx="4"/>
            </p:cNvCxnSpPr>
            <p:nvPr/>
          </p:nvCxnSpPr>
          <p:spPr>
            <a:xfrm>
              <a:off x="2500605" y="1922106"/>
              <a:ext cx="0" cy="13062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924B83C-165F-432A-8ADB-3977884B6C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3485" y="3228392"/>
              <a:ext cx="737118" cy="10356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1123D99-C7B4-49FB-8A28-8F7C8F0AAE70}"/>
                </a:ext>
              </a:extLst>
            </p:cNvPr>
            <p:cNvCxnSpPr>
              <a:cxnSpLocks/>
            </p:cNvCxnSpPr>
            <p:nvPr/>
          </p:nvCxnSpPr>
          <p:spPr>
            <a:xfrm>
              <a:off x="2500603" y="3228392"/>
              <a:ext cx="737120" cy="10356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4D86F00-5987-48E6-83D1-C115F03EB2E5}"/>
                </a:ext>
              </a:extLst>
            </p:cNvPr>
            <p:cNvCxnSpPr>
              <a:cxnSpLocks/>
            </p:cNvCxnSpPr>
            <p:nvPr/>
          </p:nvCxnSpPr>
          <p:spPr>
            <a:xfrm>
              <a:off x="1763484" y="2416623"/>
              <a:ext cx="147423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15A7FE3-8801-4FB4-96E9-94D0EBC4E511}"/>
              </a:ext>
            </a:extLst>
          </p:cNvPr>
          <p:cNvSpPr txBox="1"/>
          <p:nvPr/>
        </p:nvSpPr>
        <p:spPr>
          <a:xfrm>
            <a:off x="10871863" y="4183214"/>
            <a:ext cx="116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552CC5E-76A5-46B6-AC8E-7A9C693A4CFD}"/>
              </a:ext>
            </a:extLst>
          </p:cNvPr>
          <p:cNvSpPr/>
          <p:nvPr/>
        </p:nvSpPr>
        <p:spPr>
          <a:xfrm>
            <a:off x="7318280" y="1569705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הזדהות במערכת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7AB4161-3E09-43A8-B2CD-043805E8DBA7}"/>
              </a:ext>
            </a:extLst>
          </p:cNvPr>
          <p:cNvSpPr/>
          <p:nvPr/>
        </p:nvSpPr>
        <p:spPr>
          <a:xfrm>
            <a:off x="7318280" y="2502430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הזמנת שירותי חניה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3747C0C-0182-4CF1-AE3B-A9DCF3AD76C0}"/>
              </a:ext>
            </a:extLst>
          </p:cNvPr>
          <p:cNvSpPr/>
          <p:nvPr/>
        </p:nvSpPr>
        <p:spPr>
          <a:xfrm>
            <a:off x="7318281" y="3435155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מעקב על מצב בקשה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D149B52-5895-423A-BD19-010BFA27B380}"/>
              </a:ext>
            </a:extLst>
          </p:cNvPr>
          <p:cNvSpPr/>
          <p:nvPr/>
        </p:nvSpPr>
        <p:spPr>
          <a:xfrm>
            <a:off x="7318280" y="4367880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הגשת תלונה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30D4541-4500-4303-B97B-7D8C3FED57E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589583" y="636980"/>
            <a:ext cx="1386572" cy="1719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9C35E75-7508-4BCC-BC07-8F17AD97E3BC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1589584" y="1569705"/>
            <a:ext cx="1386571" cy="1114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0CB6942-C5F2-4436-B0F2-AF8EDE4E1B07}"/>
              </a:ext>
            </a:extLst>
          </p:cNvPr>
          <p:cNvCxnSpPr>
            <a:endCxn id="25" idx="2"/>
          </p:cNvCxnSpPr>
          <p:nvPr/>
        </p:nvCxnSpPr>
        <p:spPr>
          <a:xfrm flipV="1">
            <a:off x="1589585" y="2502430"/>
            <a:ext cx="1386571" cy="461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6E0BED2-958E-4B98-B940-A02BCF290085}"/>
              </a:ext>
            </a:extLst>
          </p:cNvPr>
          <p:cNvCxnSpPr>
            <a:endCxn id="26" idx="2"/>
          </p:cNvCxnSpPr>
          <p:nvPr/>
        </p:nvCxnSpPr>
        <p:spPr>
          <a:xfrm>
            <a:off x="1594892" y="3303872"/>
            <a:ext cx="1381263" cy="131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2318DB8-288D-4D6F-A790-A61AB1B932FB}"/>
              </a:ext>
            </a:extLst>
          </p:cNvPr>
          <p:cNvCxnSpPr>
            <a:endCxn id="30" idx="2"/>
          </p:cNvCxnSpPr>
          <p:nvPr/>
        </p:nvCxnSpPr>
        <p:spPr>
          <a:xfrm>
            <a:off x="1597545" y="3606482"/>
            <a:ext cx="1378610" cy="761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C167039-A387-43A1-A6A6-353E4F0F6529}"/>
              </a:ext>
            </a:extLst>
          </p:cNvPr>
          <p:cNvCxnSpPr/>
          <p:nvPr/>
        </p:nvCxnSpPr>
        <p:spPr>
          <a:xfrm>
            <a:off x="1598871" y="3848272"/>
            <a:ext cx="1377284" cy="1345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5386DD-4FBE-4394-AE40-EF21F5447C2C}"/>
              </a:ext>
            </a:extLst>
          </p:cNvPr>
          <p:cNvCxnSpPr>
            <a:endCxn id="32" idx="2"/>
          </p:cNvCxnSpPr>
          <p:nvPr/>
        </p:nvCxnSpPr>
        <p:spPr>
          <a:xfrm>
            <a:off x="1597544" y="4130106"/>
            <a:ext cx="1378611" cy="210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A55CB32-662E-45CF-91A4-F2B66298F504}"/>
              </a:ext>
            </a:extLst>
          </p:cNvPr>
          <p:cNvCxnSpPr>
            <a:endCxn id="40" idx="6"/>
          </p:cNvCxnSpPr>
          <p:nvPr/>
        </p:nvCxnSpPr>
        <p:spPr>
          <a:xfrm flipH="1" flipV="1">
            <a:off x="9782805" y="1982822"/>
            <a:ext cx="1168223" cy="701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936EE4B-BA42-4FDE-989F-F7189A10A2C1}"/>
              </a:ext>
            </a:extLst>
          </p:cNvPr>
          <p:cNvCxnSpPr>
            <a:endCxn id="41" idx="6"/>
          </p:cNvCxnSpPr>
          <p:nvPr/>
        </p:nvCxnSpPr>
        <p:spPr>
          <a:xfrm flipH="1" flipV="1">
            <a:off x="9782805" y="2915547"/>
            <a:ext cx="1139803" cy="160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1DDAC99-4A54-43C4-81C1-907C224E75F0}"/>
              </a:ext>
            </a:extLst>
          </p:cNvPr>
          <p:cNvCxnSpPr>
            <a:endCxn id="42" idx="6"/>
          </p:cNvCxnSpPr>
          <p:nvPr/>
        </p:nvCxnSpPr>
        <p:spPr>
          <a:xfrm flipH="1">
            <a:off x="9782806" y="3353611"/>
            <a:ext cx="1154012" cy="494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E6343C5-D77D-40E2-8441-F41A0B4A59D2}"/>
              </a:ext>
            </a:extLst>
          </p:cNvPr>
          <p:cNvCxnSpPr>
            <a:endCxn id="43" idx="6"/>
          </p:cNvCxnSpPr>
          <p:nvPr/>
        </p:nvCxnSpPr>
        <p:spPr>
          <a:xfrm flipH="1">
            <a:off x="9782805" y="3688084"/>
            <a:ext cx="1139803" cy="1092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493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59</Words>
  <Application>Microsoft Macintosh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Yitzhaki, Talia</dc:creator>
  <cp:lastModifiedBy>Ivan Yulin</cp:lastModifiedBy>
  <cp:revision>15</cp:revision>
  <dcterms:created xsi:type="dcterms:W3CDTF">2018-03-30T14:41:21Z</dcterms:created>
  <dcterms:modified xsi:type="dcterms:W3CDTF">2018-03-31T12:30:14Z</dcterms:modified>
</cp:coreProperties>
</file>