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7528543" y="542457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7436792" y="616669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7352661" y="69088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4673600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6739759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4453414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928692"/>
            <a:ext cx="697861" cy="23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48101" y="1166503"/>
            <a:ext cx="447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85819" y="3549633"/>
            <a:ext cx="85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106004" y="4757600"/>
            <a:ext cx="539810" cy="80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279709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19660" y="3549633"/>
            <a:ext cx="853940" cy="85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19660" y="4769591"/>
            <a:ext cx="633754" cy="7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85819" y="3549633"/>
            <a:ext cx="759995" cy="83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09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6912618" y="4254008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2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4098643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4" y="866683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3087238" y="840731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Yitzhaki, Talia</cp:lastModifiedBy>
  <cp:revision>13</cp:revision>
  <dcterms:created xsi:type="dcterms:W3CDTF">2018-03-30T14:41:21Z</dcterms:created>
  <dcterms:modified xsi:type="dcterms:W3CDTF">2018-03-31T07:25:01Z</dcterms:modified>
</cp:coreProperties>
</file>