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A1D288-C0A8-44FE-8FEA-38AE183BD19D}"/>
              </a:ext>
            </a:extLst>
          </p:cNvPr>
          <p:cNvSpPr/>
          <p:nvPr/>
        </p:nvSpPr>
        <p:spPr>
          <a:xfrm>
            <a:off x="8749155" y="480448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F7EEAA5-BB86-4BF9-AA43-32CC07E2ABF9}"/>
              </a:ext>
            </a:extLst>
          </p:cNvPr>
          <p:cNvSpPr/>
          <p:nvPr/>
        </p:nvSpPr>
        <p:spPr>
          <a:xfrm>
            <a:off x="8657404" y="554660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חניה בעיר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2229692" y="2702560"/>
            <a:ext cx="7113104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879C7-B5FD-49F0-BBF8-A20D2B076983}"/>
              </a:ext>
            </a:extLst>
          </p:cNvPr>
          <p:cNvSpPr/>
          <p:nvPr/>
        </p:nvSpPr>
        <p:spPr>
          <a:xfrm>
            <a:off x="8573273" y="628871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30CD7D-6707-4BFD-B1D5-D6804C2E8D3E}"/>
              </a:ext>
            </a:extLst>
          </p:cNvPr>
          <p:cNvSpPr/>
          <p:nvPr/>
        </p:nvSpPr>
        <p:spPr>
          <a:xfrm>
            <a:off x="3626692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06F2-DD6D-4DA6-ADE8-EF1E141064BC}"/>
              </a:ext>
            </a:extLst>
          </p:cNvPr>
          <p:cNvSpPr/>
          <p:nvPr/>
        </p:nvSpPr>
        <p:spPr>
          <a:xfrm>
            <a:off x="7615053" y="3167891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אתר אינטרנט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53A62-B285-448B-A506-876338916E8C}"/>
              </a:ext>
            </a:extLst>
          </p:cNvPr>
          <p:cNvSpPr/>
          <p:nvPr/>
        </p:nvSpPr>
        <p:spPr>
          <a:xfrm>
            <a:off x="3406506" y="5126363"/>
            <a:ext cx="1652590" cy="876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44733-7C60-478A-87F9-19C15751F4D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654800" y="866683"/>
            <a:ext cx="1918473" cy="29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cxnSpLocks/>
            <a:stCxn id="4" idx="1"/>
            <a:endCxn id="1031" idx="3"/>
          </p:cNvCxnSpPr>
          <p:nvPr/>
        </p:nvCxnSpPr>
        <p:spPr>
          <a:xfrm flipH="1" flipV="1">
            <a:off x="3374395" y="1146767"/>
            <a:ext cx="1421125" cy="1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  <a:endCxn id="140" idx="1"/>
          </p:cNvCxnSpPr>
          <p:nvPr/>
        </p:nvCxnSpPr>
        <p:spPr>
          <a:xfrm>
            <a:off x="6654800" y="1166504"/>
            <a:ext cx="2015857" cy="49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>
            <a:cxnSpLocks/>
          </p:cNvCxnSpPr>
          <p:nvPr/>
        </p:nvCxnSpPr>
        <p:spPr>
          <a:xfrm flipH="1">
            <a:off x="2229692" y="1794527"/>
            <a:ext cx="2565828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>
            <a:cxnSpLocks/>
          </p:cNvCxnSpPr>
          <p:nvPr/>
        </p:nvCxnSpPr>
        <p:spPr>
          <a:xfrm>
            <a:off x="6654800" y="1794527"/>
            <a:ext cx="2687996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6C8F6A-D7F6-4A76-B27A-1C1E29C1F8C7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6220471" y="1180223"/>
            <a:ext cx="13023" cy="3988361"/>
          </a:xfrm>
          <a:prstGeom prst="curvedConnector3">
            <a:avLst>
              <a:gd name="adj1" fmla="val 18553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DCE5BD-9078-4841-9826-B52AF3E22E9B}"/>
              </a:ext>
            </a:extLst>
          </p:cNvPr>
          <p:cNvCxnSpPr>
            <a:cxnSpLocks/>
            <a:stCxn id="15" idx="3"/>
            <a:endCxn id="125" idx="2"/>
          </p:cNvCxnSpPr>
          <p:nvPr/>
        </p:nvCxnSpPr>
        <p:spPr>
          <a:xfrm flipV="1">
            <a:off x="5059096" y="4884839"/>
            <a:ext cx="2894426" cy="6797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8A69A8-E424-4E3D-ABEB-6B81578C092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4232801" y="3918352"/>
            <a:ext cx="1" cy="120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AC8785-4BB1-4259-A7F3-7AF70C333B93}"/>
              </a:ext>
            </a:extLst>
          </p:cNvPr>
          <p:cNvCxnSpPr>
            <a:cxnSpLocks/>
            <a:stCxn id="10" idx="1"/>
            <a:endCxn id="130" idx="0"/>
          </p:cNvCxnSpPr>
          <p:nvPr/>
        </p:nvCxnSpPr>
        <p:spPr>
          <a:xfrm rot="10800000" flipV="1">
            <a:off x="2785226" y="3549632"/>
            <a:ext cx="841467" cy="7198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80589A-8278-4EF2-98CD-6656D893F935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2692154" y="4850189"/>
            <a:ext cx="794950" cy="63375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758519-E254-4655-AAB9-D6591C336F19}"/>
              </a:ext>
            </a:extLst>
          </p:cNvPr>
          <p:cNvCxnSpPr>
            <a:cxnSpLocks/>
            <a:stCxn id="10" idx="3"/>
            <a:endCxn id="125" idx="0"/>
          </p:cNvCxnSpPr>
          <p:nvPr/>
        </p:nvCxnSpPr>
        <p:spPr>
          <a:xfrm>
            <a:off x="4838911" y="3549633"/>
            <a:ext cx="3114611" cy="7043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9222238" y="143823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25" name="Picture 2" descr="Image result for users">
            <a:extLst>
              <a:ext uri="{FF2B5EF4-FFF2-40B4-BE49-F238E27FC236}">
                <a16:creationId xmlns:a16="http://schemas.microsoft.com/office/drawing/2014/main" id="{B29C895E-E5F6-457C-8933-2531BF8C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731" y="42540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EF8C442-78BA-49CA-A9A5-984871E90A08}"/>
              </a:ext>
            </a:extLst>
          </p:cNvPr>
          <p:cNvSpPr txBox="1"/>
          <p:nvPr/>
        </p:nvSpPr>
        <p:spPr>
          <a:xfrm>
            <a:off x="8229312" y="4288551"/>
            <a:ext cx="96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pic>
        <p:nvPicPr>
          <p:cNvPr id="130" name="Picture 2" descr="Image result for users">
            <a:extLst>
              <a:ext uri="{FF2B5EF4-FFF2-40B4-BE49-F238E27FC236}">
                <a16:creationId xmlns:a16="http://schemas.microsoft.com/office/drawing/2014/main" id="{9C392B1B-CA6D-42BA-8003-45CE425E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34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A593558-F10C-49E3-9ADA-277CDA594BC1}"/>
              </a:ext>
            </a:extLst>
          </p:cNvPr>
          <p:cNvSpPr txBox="1"/>
          <p:nvPr/>
        </p:nvSpPr>
        <p:spPr>
          <a:xfrm>
            <a:off x="3051735" y="4388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657" y="1342891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12" y="849552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2063736" y="823600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מנהלת הרשת</a:t>
            </a:r>
          </a:p>
        </p:txBody>
      </p:sp>
      <p:sp>
        <p:nvSpPr>
          <p:cNvPr id="30" name="Rectangle: Rounded Corners 10">
            <a:extLst>
              <a:ext uri="{FF2B5EF4-FFF2-40B4-BE49-F238E27FC236}">
                <a16:creationId xmlns:a16="http://schemas.microsoft.com/office/drawing/2014/main" id="{8C70D5C4-C758-4745-82CE-F14FAA855747}"/>
              </a:ext>
            </a:extLst>
          </p:cNvPr>
          <p:cNvSpPr/>
          <p:nvPr/>
        </p:nvSpPr>
        <p:spPr>
          <a:xfrm>
            <a:off x="5253294" y="4183399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tx1"/>
                </a:solidFill>
              </a:rPr>
              <a:t>שירות לקוחות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9A0B13-D9D5-5242-B3CB-ECE442C196D9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4838911" y="3549633"/>
            <a:ext cx="414383" cy="100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1567DC-4939-A647-906B-81A05DC30658}"/>
              </a:ext>
            </a:extLst>
          </p:cNvPr>
          <p:cNvCxnSpPr>
            <a:cxnSpLocks/>
            <a:stCxn id="30" idx="3"/>
            <a:endCxn id="125" idx="1"/>
          </p:cNvCxnSpPr>
          <p:nvPr/>
        </p:nvCxnSpPr>
        <p:spPr>
          <a:xfrm>
            <a:off x="6465513" y="4552118"/>
            <a:ext cx="1212218" cy="1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81">
            <a:extLst>
              <a:ext uri="{FF2B5EF4-FFF2-40B4-BE49-F238E27FC236}">
                <a16:creationId xmlns:a16="http://schemas.microsoft.com/office/drawing/2014/main" id="{DAD90BA2-060E-1B4D-A150-1F31D36F62D2}"/>
              </a:ext>
            </a:extLst>
          </p:cNvPr>
          <p:cNvCxnSpPr>
            <a:cxnSpLocks/>
            <a:stCxn id="30" idx="0"/>
            <a:endCxn id="11" idx="1"/>
          </p:cNvCxnSpPr>
          <p:nvPr/>
        </p:nvCxnSpPr>
        <p:spPr>
          <a:xfrm rot="5400000" flipH="1" flipV="1">
            <a:off x="6413834" y="2982181"/>
            <a:ext cx="646789" cy="175564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59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Ivan Yulin</cp:lastModifiedBy>
  <cp:revision>14</cp:revision>
  <dcterms:created xsi:type="dcterms:W3CDTF">2018-03-30T14:41:21Z</dcterms:created>
  <dcterms:modified xsi:type="dcterms:W3CDTF">2018-03-31T11:43:55Z</dcterms:modified>
</cp:coreProperties>
</file>