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 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3276600" y="2702560"/>
            <a:ext cx="489712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cxnSpLocks/>
            <a:stCxn id="4" idx="1"/>
            <a:endCxn id="1031" idx="3"/>
          </p:cNvCxnSpPr>
          <p:nvPr/>
        </p:nvCxnSpPr>
        <p:spPr>
          <a:xfrm flipH="1" flipV="1">
            <a:off x="4041316" y="628207"/>
            <a:ext cx="754204" cy="53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4800" y="1166504"/>
            <a:ext cx="893440" cy="47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/>
          <p:nvPr/>
        </p:nvCxnSpPr>
        <p:spPr>
          <a:xfrm flipH="1">
            <a:off x="32766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/>
          <p:nvPr/>
        </p:nvCxnSpPr>
        <p:spPr>
          <a:xfrm>
            <a:off x="66548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8001626" y="15002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5" y="140490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3" y="330992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2730657" y="305040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BDB54-668D-4340-8638-65A9E29E4F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54800" y="646600"/>
            <a:ext cx="1045840" cy="51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7A3CEE-2874-CA47-BC45-2BA728178E04}"/>
              </a:ext>
            </a:extLst>
          </p:cNvPr>
          <p:cNvSpPr txBox="1"/>
          <p:nvPr/>
        </p:nvSpPr>
        <p:spPr>
          <a:xfrm>
            <a:off x="8139763" y="49735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פקידות</a:t>
            </a:r>
          </a:p>
        </p:txBody>
      </p:sp>
      <p:pic>
        <p:nvPicPr>
          <p:cNvPr id="31" name="Picture 2" descr="Image result for users">
            <a:extLst>
              <a:ext uri="{FF2B5EF4-FFF2-40B4-BE49-F238E27FC236}">
                <a16:creationId xmlns:a16="http://schemas.microsoft.com/office/drawing/2014/main" id="{8A56CC60-9759-A04F-9E65-2C780EF1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5" y="405397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10">
            <a:extLst>
              <a:ext uri="{FF2B5EF4-FFF2-40B4-BE49-F238E27FC236}">
                <a16:creationId xmlns:a16="http://schemas.microsoft.com/office/drawing/2014/main" id="{B2896827-EADC-854F-9C24-4D54342D92AA}"/>
              </a:ext>
            </a:extLst>
          </p:cNvPr>
          <p:cNvSpPr/>
          <p:nvPr/>
        </p:nvSpPr>
        <p:spPr>
          <a:xfrm>
            <a:off x="9849115" y="79778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שרת אינטרנט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07E8FC-4B75-BE4F-90FE-935692712CB4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54800" y="1166503"/>
            <a:ext cx="31943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10">
            <a:extLst>
              <a:ext uri="{FF2B5EF4-FFF2-40B4-BE49-F238E27FC236}">
                <a16:creationId xmlns:a16="http://schemas.microsoft.com/office/drawing/2014/main" id="{D8D16480-8FCE-724F-B3CD-936EB7A772CA}"/>
              </a:ext>
            </a:extLst>
          </p:cNvPr>
          <p:cNvSpPr/>
          <p:nvPr/>
        </p:nvSpPr>
        <p:spPr>
          <a:xfrm>
            <a:off x="4904511" y="5391556"/>
            <a:ext cx="1428466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בסיס נתונים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1EF63BD0-658E-AD4D-A22D-3F5A03081B3F}"/>
              </a:ext>
            </a:extLst>
          </p:cNvPr>
          <p:cNvSpPr/>
          <p:nvPr/>
        </p:nvSpPr>
        <p:spPr>
          <a:xfrm>
            <a:off x="6801214" y="4164356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רובוט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1A40D-8A7E-8441-BB08-D5C65F3DE523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5618744" y="4901794"/>
            <a:ext cx="1788580" cy="48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471ACBB7-7923-5642-A844-C5A0119E93F6}"/>
              </a:ext>
            </a:extLst>
          </p:cNvPr>
          <p:cNvSpPr/>
          <p:nvPr/>
        </p:nvSpPr>
        <p:spPr>
          <a:xfrm>
            <a:off x="3440453" y="4106626"/>
            <a:ext cx="1796565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ניהול משתמשים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92DE2B-B0D8-C343-9A32-F926A971A088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338736" y="4844064"/>
            <a:ext cx="1280008" cy="54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10">
            <a:extLst>
              <a:ext uri="{FF2B5EF4-FFF2-40B4-BE49-F238E27FC236}">
                <a16:creationId xmlns:a16="http://schemas.microsoft.com/office/drawing/2014/main" id="{F886428B-3C1C-5F4E-B174-1A76C36676F0}"/>
              </a:ext>
            </a:extLst>
          </p:cNvPr>
          <p:cNvSpPr/>
          <p:nvPr/>
        </p:nvSpPr>
        <p:spPr>
          <a:xfrm>
            <a:off x="6410630" y="2986951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tx1"/>
                </a:solidFill>
              </a:rPr>
              <a:t>קיוסק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781B6D-0B28-CC43-9E69-94A9645B511C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V="1">
            <a:off x="5618744" y="3724389"/>
            <a:ext cx="1397996" cy="166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0">
            <a:extLst>
              <a:ext uri="{FF2B5EF4-FFF2-40B4-BE49-F238E27FC236}">
                <a16:creationId xmlns:a16="http://schemas.microsoft.com/office/drawing/2014/main" id="{1011BBD3-F55D-CD4C-98AF-8A4F7F3EB925}"/>
              </a:ext>
            </a:extLst>
          </p:cNvPr>
          <p:cNvSpPr/>
          <p:nvPr/>
        </p:nvSpPr>
        <p:spPr>
          <a:xfrm>
            <a:off x="953707" y="1684909"/>
            <a:ext cx="1796565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" dirty="0">
                <a:solidFill>
                  <a:schemeClr val="tx1"/>
                </a:solidFill>
              </a:rPr>
              <a:t>ניהול פרטי המידע האישיים של העובדות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6301B2-528C-AD4A-BC50-CD21885DADD2}"/>
              </a:ext>
            </a:extLst>
          </p:cNvPr>
          <p:cNvCxnSpPr>
            <a:cxnSpLocks/>
            <a:stCxn id="4" idx="1"/>
            <a:endCxn id="52" idx="3"/>
          </p:cNvCxnSpPr>
          <p:nvPr/>
        </p:nvCxnSpPr>
        <p:spPr>
          <a:xfrm flipH="1">
            <a:off x="2750272" y="1166504"/>
            <a:ext cx="2045248" cy="88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80F953-C1D2-FA4A-AB7C-2034B22A3B7C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Ivan Yulin</cp:lastModifiedBy>
  <cp:revision>18</cp:revision>
  <dcterms:created xsi:type="dcterms:W3CDTF">2018-03-30T14:41:21Z</dcterms:created>
  <dcterms:modified xsi:type="dcterms:W3CDTF">2018-03-31T11:28:54Z</dcterms:modified>
</cp:coreProperties>
</file>