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7720-321A-4AE0-8C92-F4916428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4B205-77A7-4575-A688-F0CC87243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0F4F-6ED7-447C-AC73-C0AD8184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A6F3-D511-4A9D-BA53-590808B7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5047B-4780-450E-838A-BCB9BA62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6FF0-ACCF-4174-8574-10037E5D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17BB7-D414-43F1-B5A5-115CC4954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F49C-A486-4525-A19E-79D1CF35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A526-481E-4414-8FFD-6EE496B0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7B4E-59A0-4E41-8B78-81B18487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A85B7-A63F-4565-8C1C-B3355449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D765-E230-4963-BE04-D2B7D039B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0142-ECA6-4A49-8793-CF1535A8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E647-90A6-49EE-B067-2193C76C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9BA-FB5C-45A4-AA88-EE6DB74A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D091-AAD3-436C-AB20-BA220F90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629B6-8633-4B23-A28E-5965C755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C8F6-7286-4C37-B012-407A2B92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1242-8A0C-4376-9760-9E6C5BDC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43BC-5712-4E76-9EA1-92E65A07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958C-FAF7-42B6-8937-620380C0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00FD8-05EE-49BB-A63D-1D75CA37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799A-7094-4D1B-9B37-5EA8D23C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C5110-BF13-41B4-8684-933C0EFE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4C12-CEE1-47A6-88B3-B7522930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DFCC-BE70-48E6-A797-BAD1766B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F39E-3FB5-4403-9F7A-10C9EC51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7798D-83B3-41D4-B5CD-B795AE315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9A853-8D63-4D8D-9711-0FAC0193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0616A-6E9C-42E3-83EC-FFEDDD4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B38A-959D-42CA-8AE0-289CE8A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8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B0CC-7A59-4A7A-9881-C1F57FA4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FA7DD-CE60-4745-914B-857EF3295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C1E4A-343B-4C55-ACB1-5D0479880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C2A71-02E0-46F3-A672-A182CEBE9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AAC2E-C13C-410B-8F3C-1F0B4A2CB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63277-4DB3-46E7-B98D-4ABA0A69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B6609-CFAA-4C69-AAC2-DC2E7C40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D41C8-D078-4842-84C0-0D58A4C5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636A-8BCF-4288-A34C-8D55CEAC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39434-3DC4-46C7-A855-0C024944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7228F-48B6-4CAD-A232-4FF39CB7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112D1-EF93-402B-A194-7E0ABB51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3F965-47B0-4A9B-B21E-F3707969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F1220-19AD-44B1-B968-A0A6B32E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999FD-17CA-4A47-B888-385DD7AB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019F-A27A-46D8-97C1-B59FCC30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FC62-3082-454D-8215-80BE1777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17B01-F574-4BE3-9660-123736A96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4CB77-9434-485E-B3B7-9D8114F6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07DE1-974D-44FF-BFAC-76C32ECE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9F3F0-C821-4249-A80B-7EAEA14B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663B-C874-4683-8AB6-2863B00D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33D2-3B2A-483E-8D95-87CE4F95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E66C6-4CFE-4873-9DCF-B21A70C4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4C6C1-4750-4B84-8BE5-610C36A8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DBF-4E85-4432-AFC9-4C85C7D0F8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D700-BF7C-4658-BF4F-17384267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5877-496C-481F-B4C3-B1C1D492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A03BF-FFBA-43DF-829B-34E10545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C112F-799B-4ED5-BF71-ED3BF2AB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2E4C-8C20-4357-8102-34BD4D73C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C3DBF-4E85-4432-AFC9-4C85C7D0F8E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F68F-D3AA-4185-947F-F3873C676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E6D1-8D6E-4E42-BE2C-B7EC5A19B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4F88-C10C-4463-8884-2D7F09100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CA1D288-C0A8-44FE-8FEA-38AE183BD19D}"/>
              </a:ext>
            </a:extLst>
          </p:cNvPr>
          <p:cNvSpPr/>
          <p:nvPr/>
        </p:nvSpPr>
        <p:spPr>
          <a:xfrm>
            <a:off x="7528543" y="542457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F7EEAA5-BB86-4BF9-AA43-32CC07E2ABF9}"/>
              </a:ext>
            </a:extLst>
          </p:cNvPr>
          <p:cNvSpPr/>
          <p:nvPr/>
        </p:nvSpPr>
        <p:spPr>
          <a:xfrm>
            <a:off x="7436792" y="616669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2D5D0-A732-4E4B-A1A4-7582648FAD8B}"/>
              </a:ext>
            </a:extLst>
          </p:cNvPr>
          <p:cNvSpPr/>
          <p:nvPr/>
        </p:nvSpPr>
        <p:spPr>
          <a:xfrm>
            <a:off x="4795520" y="538480"/>
            <a:ext cx="1859280" cy="1256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חניה בעיר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058C9-6978-40DF-9E84-832BF184F06A}"/>
              </a:ext>
            </a:extLst>
          </p:cNvPr>
          <p:cNvSpPr/>
          <p:nvPr/>
        </p:nvSpPr>
        <p:spPr>
          <a:xfrm>
            <a:off x="3276600" y="2702560"/>
            <a:ext cx="4897120" cy="36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7879C7-B5FD-49F0-BBF8-A20D2B076983}"/>
              </a:ext>
            </a:extLst>
          </p:cNvPr>
          <p:cNvSpPr/>
          <p:nvPr/>
        </p:nvSpPr>
        <p:spPr>
          <a:xfrm>
            <a:off x="7352661" y="690880"/>
            <a:ext cx="1212219" cy="475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חניונים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30CD7D-6707-4BFD-B1D5-D6804C2E8D3E}"/>
              </a:ext>
            </a:extLst>
          </p:cNvPr>
          <p:cNvSpPr/>
          <p:nvPr/>
        </p:nvSpPr>
        <p:spPr>
          <a:xfrm>
            <a:off x="4673600" y="3180914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</a:t>
            </a:r>
            <a:r>
              <a:rPr lang="en-US" dirty="0">
                <a:solidFill>
                  <a:schemeClr val="tx1"/>
                </a:solidFill>
              </a:rPr>
              <a:t>CPS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8306F2-DD6D-4DA6-ADE8-EF1E141064BC}"/>
              </a:ext>
            </a:extLst>
          </p:cNvPr>
          <p:cNvSpPr/>
          <p:nvPr/>
        </p:nvSpPr>
        <p:spPr>
          <a:xfrm>
            <a:off x="6739759" y="3180914"/>
            <a:ext cx="1212219" cy="7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אתר אינטרנט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053A62-B285-448B-A506-876338916E8C}"/>
              </a:ext>
            </a:extLst>
          </p:cNvPr>
          <p:cNvSpPr/>
          <p:nvPr/>
        </p:nvSpPr>
        <p:spPr>
          <a:xfrm>
            <a:off x="4453414" y="5126363"/>
            <a:ext cx="1652590" cy="8763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מערכת ניהול פרטי עובדות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544733-7C60-478A-87F9-19C15751F4DA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6654800" y="928692"/>
            <a:ext cx="697861" cy="23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5C838E-142B-4C3B-80C9-C4CE4CCA7F23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348101" y="1166503"/>
            <a:ext cx="4474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5FDA88-9207-4E1A-9073-1A40BE7151D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654800" y="1166504"/>
            <a:ext cx="893440" cy="47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E5453F-445B-46BF-A158-06F7744EFDCD}"/>
              </a:ext>
            </a:extLst>
          </p:cNvPr>
          <p:cNvCxnSpPr/>
          <p:nvPr/>
        </p:nvCxnSpPr>
        <p:spPr>
          <a:xfrm flipH="1">
            <a:off x="3276600" y="1794527"/>
            <a:ext cx="1518920" cy="908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C26EC4-CD9E-41D1-A083-29D7EC6EBBDB}"/>
              </a:ext>
            </a:extLst>
          </p:cNvPr>
          <p:cNvCxnSpPr/>
          <p:nvPr/>
        </p:nvCxnSpPr>
        <p:spPr>
          <a:xfrm>
            <a:off x="6654800" y="1794527"/>
            <a:ext cx="1518920" cy="9080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6C8F6A-D7F6-4A76-B27A-1C1E29C1F8C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885819" y="3549633"/>
            <a:ext cx="853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BDCE5BD-9078-4841-9826-B52AF3E22E9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106004" y="4757600"/>
            <a:ext cx="539810" cy="806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18A69A8-E424-4E3D-ABEB-6B81578C0925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5279709" y="3918352"/>
            <a:ext cx="1" cy="120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FAC8785-4BB1-4259-A7F3-7AF70C333B9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819660" y="3549633"/>
            <a:ext cx="853940" cy="85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380589A-8278-4EF2-98CD-6656D893F93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819660" y="4769591"/>
            <a:ext cx="633754" cy="79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8758519-E254-4655-AAB9-D6591C336F1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885819" y="3549633"/>
            <a:ext cx="759995" cy="838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0BAA4C-B3E5-485E-9ACE-11DA8C31F906}"/>
              </a:ext>
            </a:extLst>
          </p:cNvPr>
          <p:cNvSpPr txBox="1"/>
          <p:nvPr/>
        </p:nvSpPr>
        <p:spPr>
          <a:xfrm>
            <a:off x="8001626" y="150024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לקוחות</a:t>
            </a:r>
          </a:p>
        </p:txBody>
      </p:sp>
      <p:pic>
        <p:nvPicPr>
          <p:cNvPr id="125" name="Picture 2" descr="Image result for users">
            <a:extLst>
              <a:ext uri="{FF2B5EF4-FFF2-40B4-BE49-F238E27FC236}">
                <a16:creationId xmlns:a16="http://schemas.microsoft.com/office/drawing/2014/main" id="{B29C895E-E5F6-457C-8933-2531BF8C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09" y="4269508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EF8C442-78BA-49CA-A9A5-984871E90A08}"/>
              </a:ext>
            </a:extLst>
          </p:cNvPr>
          <p:cNvSpPr txBox="1"/>
          <p:nvPr/>
        </p:nvSpPr>
        <p:spPr>
          <a:xfrm>
            <a:off x="6912618" y="4254008"/>
            <a:ext cx="965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מנהלות חניונים</a:t>
            </a:r>
          </a:p>
        </p:txBody>
      </p:sp>
      <p:pic>
        <p:nvPicPr>
          <p:cNvPr id="130" name="Picture 2" descr="Image result for users">
            <a:extLst>
              <a:ext uri="{FF2B5EF4-FFF2-40B4-BE49-F238E27FC236}">
                <a16:creationId xmlns:a16="http://schemas.microsoft.com/office/drawing/2014/main" id="{9C392B1B-CA6D-42BA-8003-45CE425E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2" y="4269508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3A593558-F10C-49E3-9ADA-277CDA594BC1}"/>
              </a:ext>
            </a:extLst>
          </p:cNvPr>
          <p:cNvSpPr txBox="1"/>
          <p:nvPr/>
        </p:nvSpPr>
        <p:spPr>
          <a:xfrm>
            <a:off x="4098643" y="43882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עובדות</a:t>
            </a:r>
          </a:p>
        </p:txBody>
      </p:sp>
      <p:pic>
        <p:nvPicPr>
          <p:cNvPr id="140" name="Picture 2" descr="Image result for users">
            <a:extLst>
              <a:ext uri="{FF2B5EF4-FFF2-40B4-BE49-F238E27FC236}">
                <a16:creationId xmlns:a16="http://schemas.microsoft.com/office/drawing/2014/main" id="{432E3C36-FED1-4D7B-8D78-EC9BB72C3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045" y="1404900"/>
            <a:ext cx="551581" cy="6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6" descr="Image result for user">
            <a:extLst>
              <a:ext uri="{FF2B5EF4-FFF2-40B4-BE49-F238E27FC236}">
                <a16:creationId xmlns:a16="http://schemas.microsoft.com/office/drawing/2014/main" id="{EF7B53A0-C020-4D77-B795-6013E3C0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14" y="866683"/>
            <a:ext cx="386883" cy="5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9D28CA4-F33E-4BFA-B0EE-9C97C6191D79}"/>
              </a:ext>
            </a:extLst>
          </p:cNvPr>
          <p:cNvSpPr txBox="1"/>
          <p:nvPr/>
        </p:nvSpPr>
        <p:spPr>
          <a:xfrm>
            <a:off x="3087238" y="840731"/>
            <a:ext cx="94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מנהלת הרשת</a:t>
            </a:r>
          </a:p>
        </p:txBody>
      </p:sp>
    </p:spTree>
    <p:extLst>
      <p:ext uri="{BB962C8B-B14F-4D97-AF65-F5344CB8AC3E}">
        <p14:creationId xmlns:p14="http://schemas.microsoft.com/office/powerpoint/2010/main" val="209296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AD24C13-C526-49A0-A9AF-7CDD3FD98AEB}"/>
              </a:ext>
            </a:extLst>
          </p:cNvPr>
          <p:cNvGrpSpPr/>
          <p:nvPr/>
        </p:nvGrpSpPr>
        <p:grpSpPr>
          <a:xfrm>
            <a:off x="394788" y="2089313"/>
            <a:ext cx="844222" cy="1875451"/>
            <a:chOff x="1763484" y="989045"/>
            <a:chExt cx="1474239" cy="32750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ECE892-9C56-4934-9CD1-4B9E50949F7B}"/>
                </a:ext>
              </a:extLst>
            </p:cNvPr>
            <p:cNvSpPr/>
            <p:nvPr/>
          </p:nvSpPr>
          <p:spPr>
            <a:xfrm>
              <a:off x="2034074" y="989045"/>
              <a:ext cx="933061" cy="93306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EC415C-4309-4E51-9FA2-454B943C0B4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0605" y="1922106"/>
              <a:ext cx="0" cy="13062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44F51D-351A-4E16-8D4B-5F12569551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485" y="3228392"/>
              <a:ext cx="737118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CC822C-6FE2-4B57-ADEC-7FEF3A349084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3228392"/>
              <a:ext cx="737120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AC21BA-0C0B-4B82-8982-ABBFC34B01D8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4" y="2416623"/>
              <a:ext cx="1474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813AE3-9D2D-4C3A-9FF8-322AB916B0FF}"/>
              </a:ext>
            </a:extLst>
          </p:cNvPr>
          <p:cNvSpPr txBox="1"/>
          <p:nvPr/>
        </p:nvSpPr>
        <p:spPr>
          <a:xfrm>
            <a:off x="73899" y="4162926"/>
            <a:ext cx="14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Administrator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6ACE74-3008-461A-B55E-D91549ADDBFA}"/>
              </a:ext>
            </a:extLst>
          </p:cNvPr>
          <p:cNvSpPr/>
          <p:nvPr/>
        </p:nvSpPr>
        <p:spPr>
          <a:xfrm>
            <a:off x="2976155" y="22386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הרשמה כמשתמשי 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FCBAD1-92BD-4614-B29A-7986098407B9}"/>
              </a:ext>
            </a:extLst>
          </p:cNvPr>
          <p:cNvSpPr/>
          <p:nvPr/>
        </p:nvSpPr>
        <p:spPr>
          <a:xfrm>
            <a:off x="2976155" y="115658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קביעת תעריפים ועדכונם במערכת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B17985-D386-4420-A7BA-E2ADEF84064E}"/>
              </a:ext>
            </a:extLst>
          </p:cNvPr>
          <p:cNvSpPr/>
          <p:nvPr/>
        </p:nvSpPr>
        <p:spPr>
          <a:xfrm>
            <a:off x="2976156" y="208931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הנפקת דו"ח תמונת מצב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2C4930-4AE8-4EDB-9529-3DA193C5D3F1}"/>
              </a:ext>
            </a:extLst>
          </p:cNvPr>
          <p:cNvSpPr/>
          <p:nvPr/>
        </p:nvSpPr>
        <p:spPr>
          <a:xfrm>
            <a:off x="2976155" y="302203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רישום מתקנים/מקומות חניה מושבתים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78904E-0C52-4FBB-B5EB-72D6947AC76D}"/>
              </a:ext>
            </a:extLst>
          </p:cNvPr>
          <p:cNvSpPr/>
          <p:nvPr/>
        </p:nvSpPr>
        <p:spPr>
          <a:xfrm>
            <a:off x="2976155" y="395476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הפניה לחניון אלטרנטיבי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77AF84-69E5-469F-B6F2-73B76FA3B5AB}"/>
              </a:ext>
            </a:extLst>
          </p:cNvPr>
          <p:cNvSpPr/>
          <p:nvPr/>
        </p:nvSpPr>
        <p:spPr>
          <a:xfrm>
            <a:off x="2976156" y="4887488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אתחול המערכת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9244D2-C66F-477F-9F6A-27D04051C2F4}"/>
              </a:ext>
            </a:extLst>
          </p:cNvPr>
          <p:cNvSpPr/>
          <p:nvPr/>
        </p:nvSpPr>
        <p:spPr>
          <a:xfrm>
            <a:off x="2976155" y="5820213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שמירת מקומות חניה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D04697-FB7C-4877-BBF7-5021E18A663E}"/>
              </a:ext>
            </a:extLst>
          </p:cNvPr>
          <p:cNvGrpSpPr/>
          <p:nvPr/>
        </p:nvGrpSpPr>
        <p:grpSpPr>
          <a:xfrm>
            <a:off x="11032308" y="2089313"/>
            <a:ext cx="844222" cy="1875451"/>
            <a:chOff x="1763484" y="989045"/>
            <a:chExt cx="1474239" cy="327504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211E7F4-4F22-41A7-ADAF-C82BDBC74575}"/>
                </a:ext>
              </a:extLst>
            </p:cNvPr>
            <p:cNvSpPr/>
            <p:nvPr/>
          </p:nvSpPr>
          <p:spPr>
            <a:xfrm>
              <a:off x="2034074" y="989045"/>
              <a:ext cx="933061" cy="93306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7B8698-8265-4D52-9A8E-51F9172ED3EC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2500605" y="1922106"/>
              <a:ext cx="0" cy="13062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24B83C-165F-432A-8ADB-3977884B6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3485" y="3228392"/>
              <a:ext cx="737118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1123D99-C7B4-49FB-8A28-8F7C8F0AAE70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03" y="3228392"/>
              <a:ext cx="737120" cy="1035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D86F00-5987-48E6-83D1-C115F03EB2E5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84" y="2416623"/>
              <a:ext cx="1474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5A7FE3-8801-4FB4-96E9-94D0EBC4E511}"/>
              </a:ext>
            </a:extLst>
          </p:cNvPr>
          <p:cNvSpPr txBox="1"/>
          <p:nvPr/>
        </p:nvSpPr>
        <p:spPr>
          <a:xfrm>
            <a:off x="10871863" y="4183214"/>
            <a:ext cx="116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52CC5E-76A5-46B6-AC8E-7A9C693A4CFD}"/>
              </a:ext>
            </a:extLst>
          </p:cNvPr>
          <p:cNvSpPr/>
          <p:nvPr/>
        </p:nvSpPr>
        <p:spPr>
          <a:xfrm>
            <a:off x="7318280" y="1569705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הזדהות במערכת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AB4161-3E09-43A8-B2CD-043805E8DBA7}"/>
              </a:ext>
            </a:extLst>
          </p:cNvPr>
          <p:cNvSpPr/>
          <p:nvPr/>
        </p:nvSpPr>
        <p:spPr>
          <a:xfrm>
            <a:off x="7318280" y="2502430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הזמנת שירותי חניה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747C0C-0182-4CF1-AE3B-A9DCF3AD76C0}"/>
              </a:ext>
            </a:extLst>
          </p:cNvPr>
          <p:cNvSpPr/>
          <p:nvPr/>
        </p:nvSpPr>
        <p:spPr>
          <a:xfrm>
            <a:off x="7318281" y="3435155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מעקב על מצב בקשה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149B52-5895-423A-BD19-010BFA27B380}"/>
              </a:ext>
            </a:extLst>
          </p:cNvPr>
          <p:cNvSpPr/>
          <p:nvPr/>
        </p:nvSpPr>
        <p:spPr>
          <a:xfrm>
            <a:off x="7318280" y="4367880"/>
            <a:ext cx="2464525" cy="8262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600" dirty="0">
                <a:solidFill>
                  <a:schemeClr val="tx1"/>
                </a:solidFill>
              </a:rPr>
              <a:t>הגשת תלונה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0D4541-4500-4303-B97B-7D8C3FED57E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589583" y="636980"/>
            <a:ext cx="1386572" cy="1719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C35E75-7508-4BCC-BC07-8F17AD97E3BC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589584" y="1569705"/>
            <a:ext cx="1386571" cy="1114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CB6942-C5F2-4436-B0F2-AF8EDE4E1B07}"/>
              </a:ext>
            </a:extLst>
          </p:cNvPr>
          <p:cNvCxnSpPr>
            <a:endCxn id="25" idx="2"/>
          </p:cNvCxnSpPr>
          <p:nvPr/>
        </p:nvCxnSpPr>
        <p:spPr>
          <a:xfrm flipV="1">
            <a:off x="1589585" y="2502430"/>
            <a:ext cx="1386571" cy="461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E0BED2-958E-4B98-B940-A02BCF290085}"/>
              </a:ext>
            </a:extLst>
          </p:cNvPr>
          <p:cNvCxnSpPr>
            <a:endCxn id="26" idx="2"/>
          </p:cNvCxnSpPr>
          <p:nvPr/>
        </p:nvCxnSpPr>
        <p:spPr>
          <a:xfrm>
            <a:off x="1594892" y="3303872"/>
            <a:ext cx="1381263" cy="13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318DB8-288D-4D6F-A790-A61AB1B932FB}"/>
              </a:ext>
            </a:extLst>
          </p:cNvPr>
          <p:cNvCxnSpPr>
            <a:endCxn id="30" idx="2"/>
          </p:cNvCxnSpPr>
          <p:nvPr/>
        </p:nvCxnSpPr>
        <p:spPr>
          <a:xfrm>
            <a:off x="1597545" y="3606482"/>
            <a:ext cx="1378610" cy="76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67039-A387-43A1-A6A6-353E4F0F6529}"/>
              </a:ext>
            </a:extLst>
          </p:cNvPr>
          <p:cNvCxnSpPr/>
          <p:nvPr/>
        </p:nvCxnSpPr>
        <p:spPr>
          <a:xfrm>
            <a:off x="1598871" y="3848272"/>
            <a:ext cx="1377284" cy="1345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5386DD-4FBE-4394-AE40-EF21F5447C2C}"/>
              </a:ext>
            </a:extLst>
          </p:cNvPr>
          <p:cNvCxnSpPr>
            <a:endCxn id="32" idx="2"/>
          </p:cNvCxnSpPr>
          <p:nvPr/>
        </p:nvCxnSpPr>
        <p:spPr>
          <a:xfrm>
            <a:off x="1597544" y="4130106"/>
            <a:ext cx="1378611" cy="210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55CB32-662E-45CF-91A4-F2B66298F504}"/>
              </a:ext>
            </a:extLst>
          </p:cNvPr>
          <p:cNvCxnSpPr>
            <a:endCxn id="40" idx="6"/>
          </p:cNvCxnSpPr>
          <p:nvPr/>
        </p:nvCxnSpPr>
        <p:spPr>
          <a:xfrm flipH="1" flipV="1">
            <a:off x="9782805" y="1982822"/>
            <a:ext cx="1168223" cy="70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936EE4B-BA42-4FDE-989F-F7189A10A2C1}"/>
              </a:ext>
            </a:extLst>
          </p:cNvPr>
          <p:cNvCxnSpPr>
            <a:endCxn id="41" idx="6"/>
          </p:cNvCxnSpPr>
          <p:nvPr/>
        </p:nvCxnSpPr>
        <p:spPr>
          <a:xfrm flipH="1" flipV="1">
            <a:off x="9782805" y="2915547"/>
            <a:ext cx="1139803" cy="160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1DDAC99-4A54-43C4-81C1-907C224E75F0}"/>
              </a:ext>
            </a:extLst>
          </p:cNvPr>
          <p:cNvCxnSpPr>
            <a:endCxn id="42" idx="6"/>
          </p:cNvCxnSpPr>
          <p:nvPr/>
        </p:nvCxnSpPr>
        <p:spPr>
          <a:xfrm flipH="1">
            <a:off x="9782806" y="3353611"/>
            <a:ext cx="1154012" cy="49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6343C5-D77D-40E2-8441-F41A0B4A59D2}"/>
              </a:ext>
            </a:extLst>
          </p:cNvPr>
          <p:cNvCxnSpPr>
            <a:endCxn id="43" idx="6"/>
          </p:cNvCxnSpPr>
          <p:nvPr/>
        </p:nvCxnSpPr>
        <p:spPr>
          <a:xfrm flipH="1">
            <a:off x="9782805" y="3688084"/>
            <a:ext cx="1139803" cy="109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9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221335-6918-47FB-A893-5790A1B77B83}"/>
              </a:ext>
            </a:extLst>
          </p:cNvPr>
          <p:cNvSpPr/>
          <p:nvPr/>
        </p:nvSpPr>
        <p:spPr>
          <a:xfrm>
            <a:off x="1353280" y="491827"/>
            <a:ext cx="10611892" cy="6244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EEA44-4B0C-496F-9DDF-D91DC53FD1C8}"/>
              </a:ext>
            </a:extLst>
          </p:cNvPr>
          <p:cNvSpPr/>
          <p:nvPr/>
        </p:nvSpPr>
        <p:spPr>
          <a:xfrm>
            <a:off x="2389462" y="1126679"/>
            <a:ext cx="8575474" cy="5399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C280B3-D823-4047-B863-BC37CA82E582}"/>
              </a:ext>
            </a:extLst>
          </p:cNvPr>
          <p:cNvGrpSpPr/>
          <p:nvPr/>
        </p:nvGrpSpPr>
        <p:grpSpPr>
          <a:xfrm>
            <a:off x="435167" y="1956141"/>
            <a:ext cx="878757" cy="1318492"/>
            <a:chOff x="166889" y="2680448"/>
            <a:chExt cx="1064478" cy="15971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E0BA4E-D3E8-45F5-9187-DE16E097D0E5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A234BC-5FE2-4C5D-84C3-DCC8319DB442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2580A1B-4C0F-4187-B955-4D19BC2DCF71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6C39813-E831-4337-BC23-9B868089B6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6646537-E53E-4D40-A7E5-1971C7BE21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7AC3EA-B889-4544-B68A-AAE246D8A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8488A5-961E-4C97-BB8C-08D0F5EC8452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לקוחות</a:t>
              </a:r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99FF9A6-239A-4C9C-97C4-DBE8E9A3572E}"/>
              </a:ext>
            </a:extLst>
          </p:cNvPr>
          <p:cNvSpPr txBox="1"/>
          <p:nvPr/>
        </p:nvSpPr>
        <p:spPr>
          <a:xfrm>
            <a:off x="5997868" y="532278"/>
            <a:ext cx="413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/>
              <a:t>חניה בעיר – שירותי חניה למשתמשים ולבעלי עניין נוספים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33509C-542C-4B27-966E-FA7DBF6CA75D}"/>
              </a:ext>
            </a:extLst>
          </p:cNvPr>
          <p:cNvSpPr txBox="1"/>
          <p:nvPr/>
        </p:nvSpPr>
        <p:spPr>
          <a:xfrm>
            <a:off x="2389462" y="1142721"/>
            <a:ext cx="413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CPS System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4F7540-1908-47CC-A01C-07E64D290CB8}"/>
              </a:ext>
            </a:extLst>
          </p:cNvPr>
          <p:cNvGrpSpPr/>
          <p:nvPr/>
        </p:nvGrpSpPr>
        <p:grpSpPr>
          <a:xfrm>
            <a:off x="423325" y="3527867"/>
            <a:ext cx="878757" cy="1470939"/>
            <a:chOff x="166889" y="2680448"/>
            <a:chExt cx="1064478" cy="178181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9E4F5D8-716E-45E4-A8E5-31E555082776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6105136-99B9-457E-BCF1-C497D9957198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9C3293E-4878-491A-AF5C-B224BFC739AA}"/>
                  </a:ext>
                </a:extLst>
              </p:cNvPr>
              <p:cNvCxnSpPr>
                <a:cxnSpLocks/>
                <a:stCxn id="26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FD3520A-AD2D-417D-96B1-D778EDB5E4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756D745-46F1-476F-B9DA-48A1A975E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A4B07A5-144D-4BDE-BFFF-88A11BCD4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F6418F-317B-404D-8309-019CAE7BDEDA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מערכת ניהול פרטי עובדות</a:t>
              </a: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26BED51-F760-48CD-A1F7-683429FFB647}"/>
              </a:ext>
            </a:extLst>
          </p:cNvPr>
          <p:cNvGrpSpPr/>
          <p:nvPr/>
        </p:nvGrpSpPr>
        <p:grpSpPr>
          <a:xfrm>
            <a:off x="10987545" y="1572416"/>
            <a:ext cx="878757" cy="1318492"/>
            <a:chOff x="166889" y="2680448"/>
            <a:chExt cx="1064478" cy="159714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A86D77B-C42B-4151-9C86-85F73DA580FF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A9A556C-FB8F-4A0A-9A82-7B9D39D2789F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78F646D-E1DA-4BEE-9185-601FF830A914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0A5688A-D3FD-4A44-B4CE-C41F2BB4C8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F575F00-E503-45DE-A7C9-DD63C8E77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F3FCAAA-08E2-44FD-BB37-2C6BB4D6B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8B18E2-9586-434F-B7F5-7F9C90238DC3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עובדות</a:t>
              </a:r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59D32F-B654-4489-8B99-59F5465E72FC}"/>
              </a:ext>
            </a:extLst>
          </p:cNvPr>
          <p:cNvGrpSpPr/>
          <p:nvPr/>
        </p:nvGrpSpPr>
        <p:grpSpPr>
          <a:xfrm>
            <a:off x="11001320" y="4972121"/>
            <a:ext cx="878757" cy="1551486"/>
            <a:chOff x="166889" y="2680448"/>
            <a:chExt cx="1064478" cy="18793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98A87B8-396B-4C91-ABF0-9161F6347037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5ADA6BD-BED1-429F-8A29-0CC19745F0F9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8B8F5AD-FF26-45F8-A1B1-B302BA90F90A}"/>
                  </a:ext>
                </a:extLst>
              </p:cNvPr>
              <p:cNvCxnSpPr>
                <a:cxnSpLocks/>
                <a:stCxn id="42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4142EB5-1F29-47CF-B127-541C0F3E69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B654C60-87CC-4320-A42D-065260B7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962BF40-ECEA-41F0-898C-DA0CEE959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15BBD18-C57C-4C3C-9908-7411880279AA}"/>
                </a:ext>
              </a:extLst>
            </p:cNvPr>
            <p:cNvSpPr txBox="1"/>
            <p:nvPr/>
          </p:nvSpPr>
          <p:spPr>
            <a:xfrm>
              <a:off x="166889" y="4000597"/>
              <a:ext cx="1064478" cy="559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מנהלות</a:t>
              </a:r>
            </a:p>
            <a:p>
              <a:pPr algn="ctr"/>
              <a:r>
                <a:rPr lang="he-IL" sz="1200" dirty="0"/>
                <a:t>חניונים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F708DD-53B4-4C7E-B6FB-D73816112EEA}"/>
              </a:ext>
            </a:extLst>
          </p:cNvPr>
          <p:cNvGrpSpPr/>
          <p:nvPr/>
        </p:nvGrpSpPr>
        <p:grpSpPr>
          <a:xfrm>
            <a:off x="11025676" y="3277009"/>
            <a:ext cx="878757" cy="1318492"/>
            <a:chOff x="166889" y="2680448"/>
            <a:chExt cx="1064478" cy="159714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38161D-D6F9-4D94-9722-90ECCA056B6F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A9C2BD1-BB27-4624-8518-2B0CC4B9A16F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062D858-9B52-4321-BDEC-F11A6B1D03E9}"/>
                  </a:ext>
                </a:extLst>
              </p:cNvPr>
              <p:cNvCxnSpPr>
                <a:cxnSpLocks/>
                <a:stCxn id="50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DC6450F-5324-4394-AA3A-B4372D145C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B491ED4-40B0-4E9E-8E60-A31C9543D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93CF1C2-1B57-406C-A6BD-697F88F6B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8656AF-A7C7-4A59-96CD-68C5033B6794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רובוט</a:t>
              </a:r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E2ACA5B-6DE1-43C6-9BF1-2E076DE8E0EA}"/>
              </a:ext>
            </a:extLst>
          </p:cNvPr>
          <p:cNvGrpSpPr/>
          <p:nvPr/>
        </p:nvGrpSpPr>
        <p:grpSpPr>
          <a:xfrm>
            <a:off x="1431993" y="5056118"/>
            <a:ext cx="878757" cy="1318492"/>
            <a:chOff x="166889" y="2680448"/>
            <a:chExt cx="1064478" cy="15971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E926A4F-FDD2-4661-8941-463D3F0A720C}"/>
                </a:ext>
              </a:extLst>
            </p:cNvPr>
            <p:cNvGrpSpPr/>
            <p:nvPr/>
          </p:nvGrpSpPr>
          <p:grpSpPr>
            <a:xfrm>
              <a:off x="401999" y="2680448"/>
              <a:ext cx="594257" cy="1320150"/>
              <a:chOff x="1763484" y="989045"/>
              <a:chExt cx="1474239" cy="3275045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F01563-C018-45B8-99B6-AA3C768CCFCD}"/>
                  </a:ext>
                </a:extLst>
              </p:cNvPr>
              <p:cNvSpPr/>
              <p:nvPr/>
            </p:nvSpPr>
            <p:spPr>
              <a:xfrm>
                <a:off x="2034074" y="989045"/>
                <a:ext cx="933061" cy="933061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98EE561-216D-4425-93E2-3DCD452C5BC0}"/>
                  </a:ext>
                </a:extLst>
              </p:cNvPr>
              <p:cNvCxnSpPr>
                <a:cxnSpLocks/>
                <a:stCxn id="58" idx="4"/>
              </p:cNvCxnSpPr>
              <p:nvPr/>
            </p:nvCxnSpPr>
            <p:spPr>
              <a:xfrm>
                <a:off x="2500605" y="1922106"/>
                <a:ext cx="0" cy="130628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11F8827-B53B-4EB4-B0B4-CA953B6751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3485" y="3228392"/>
                <a:ext cx="737118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D72DBC9-EF5D-40A3-9087-D8B39513C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0603" y="3228392"/>
                <a:ext cx="737120" cy="103569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2A08A04-C550-4F3B-9D73-D4D42D345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84" y="2416623"/>
                <a:ext cx="147423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6F5D37-4565-4870-B29E-0A3CE7E6163D}"/>
                </a:ext>
              </a:extLst>
            </p:cNvPr>
            <p:cNvSpPr txBox="1"/>
            <p:nvPr/>
          </p:nvSpPr>
          <p:spPr>
            <a:xfrm>
              <a:off x="166889" y="4000598"/>
              <a:ext cx="1064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sz="1200" dirty="0"/>
                <a:t>שירות לקוחות</a:t>
              </a:r>
              <a:endParaRPr lang="en-US" dirty="0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FE93B7F-D221-4865-BDC4-37C779C2F5E6}"/>
              </a:ext>
            </a:extLst>
          </p:cNvPr>
          <p:cNvSpPr/>
          <p:nvPr/>
        </p:nvSpPr>
        <p:spPr>
          <a:xfrm>
            <a:off x="165481" y="74344"/>
            <a:ext cx="3262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Business Level Use Case Diagram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E67804-07B9-4AD9-B183-A2401C17C76B}"/>
              </a:ext>
            </a:extLst>
          </p:cNvPr>
          <p:cNvSpPr/>
          <p:nvPr/>
        </p:nvSpPr>
        <p:spPr>
          <a:xfrm>
            <a:off x="3506132" y="2093724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הזדהות במערכת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D5BB4E4-1C1F-4DBA-9617-2B2AB2D078A1}"/>
              </a:ext>
            </a:extLst>
          </p:cNvPr>
          <p:cNvSpPr/>
          <p:nvPr/>
        </p:nvSpPr>
        <p:spPr>
          <a:xfrm>
            <a:off x="3506132" y="2648358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הזמנת שירותי חניה</a:t>
            </a:r>
            <a:endParaRPr lang="en-US" sz="12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D4DBC2E-F59D-49A0-8B4B-38264449B254}"/>
              </a:ext>
            </a:extLst>
          </p:cNvPr>
          <p:cNvSpPr/>
          <p:nvPr/>
        </p:nvSpPr>
        <p:spPr>
          <a:xfrm>
            <a:off x="3506132" y="3214385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מעקב על מצב בקשה</a:t>
            </a:r>
            <a:endParaRPr lang="en-US" sz="12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1563DCA-5C99-446A-B7D9-5567651EAD2E}"/>
              </a:ext>
            </a:extLst>
          </p:cNvPr>
          <p:cNvSpPr/>
          <p:nvPr/>
        </p:nvSpPr>
        <p:spPr>
          <a:xfrm>
            <a:off x="3506131" y="3787235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הגשת תלונה</a:t>
            </a:r>
            <a:endParaRPr lang="en-US" sz="12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94EFC10-D0C9-4F84-AC45-DE1C0C713A9F}"/>
              </a:ext>
            </a:extLst>
          </p:cNvPr>
          <p:cNvSpPr/>
          <p:nvPr/>
        </p:nvSpPr>
        <p:spPr>
          <a:xfrm>
            <a:off x="3506132" y="1516575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הרשמה ראשונית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19E63A9-14C4-4C40-95F5-F897AC88BCE1}"/>
              </a:ext>
            </a:extLst>
          </p:cNvPr>
          <p:cNvSpPr/>
          <p:nvPr/>
        </p:nvSpPr>
        <p:spPr>
          <a:xfrm>
            <a:off x="8404269" y="3881021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קבלת נתוני מיקום</a:t>
            </a:r>
            <a:endParaRPr lang="en-US" sz="12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DEF2398-5DAC-485D-B227-AFEF41504217}"/>
              </a:ext>
            </a:extLst>
          </p:cNvPr>
          <p:cNvSpPr/>
          <p:nvPr/>
        </p:nvSpPr>
        <p:spPr>
          <a:xfrm>
            <a:off x="8418350" y="3320715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שינוע רכבים</a:t>
            </a:r>
            <a:endParaRPr lang="en-US" sz="12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25A6F8B-B0CE-45B2-B215-1F3F87496A9D}"/>
              </a:ext>
            </a:extLst>
          </p:cNvPr>
          <p:cNvSpPr/>
          <p:nvPr/>
        </p:nvSpPr>
        <p:spPr>
          <a:xfrm>
            <a:off x="3506132" y="4352596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תשלום</a:t>
            </a:r>
            <a:endParaRPr lang="en-US" sz="12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A69E09E-2B6D-4BD9-933C-91F67986B3B8}"/>
              </a:ext>
            </a:extLst>
          </p:cNvPr>
          <p:cNvSpPr/>
          <p:nvPr/>
        </p:nvSpPr>
        <p:spPr>
          <a:xfrm>
            <a:off x="3506131" y="4912902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ביטול הזמנה</a:t>
            </a:r>
            <a:endParaRPr lang="en-US" sz="12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16B5FE-CDB6-46DE-9BC7-69B69B6704E0}"/>
              </a:ext>
            </a:extLst>
          </p:cNvPr>
          <p:cNvSpPr/>
          <p:nvPr/>
        </p:nvSpPr>
        <p:spPr>
          <a:xfrm>
            <a:off x="8413454" y="5017210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קבלת תמונת מצב עדכנית</a:t>
            </a:r>
            <a:endParaRPr lang="en-US" sz="12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C7AF8E-7192-4D47-80FD-9DFCDB5E4025}"/>
              </a:ext>
            </a:extLst>
          </p:cNvPr>
          <p:cNvSpPr/>
          <p:nvPr/>
        </p:nvSpPr>
        <p:spPr>
          <a:xfrm>
            <a:off x="8413455" y="5608903"/>
            <a:ext cx="1760527" cy="48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200" dirty="0"/>
              <a:t>קביעת תעריפים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323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111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Yitzhaki, Talia</dc:creator>
  <cp:lastModifiedBy>Yitzhaki, Talia</cp:lastModifiedBy>
  <cp:revision>19</cp:revision>
  <dcterms:created xsi:type="dcterms:W3CDTF">2018-03-30T14:41:21Z</dcterms:created>
  <dcterms:modified xsi:type="dcterms:W3CDTF">2018-04-12T08:30:54Z</dcterms:modified>
</cp:coreProperties>
</file>