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A1D288-C0A8-44FE-8FEA-38AE183BD19D}"/>
              </a:ext>
            </a:extLst>
          </p:cNvPr>
          <p:cNvSpPr/>
          <p:nvPr/>
        </p:nvSpPr>
        <p:spPr>
          <a:xfrm>
            <a:off x="7528543" y="542457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F7EEAA5-BB86-4BF9-AA43-32CC07E2ABF9}"/>
              </a:ext>
            </a:extLst>
          </p:cNvPr>
          <p:cNvSpPr/>
          <p:nvPr/>
        </p:nvSpPr>
        <p:spPr>
          <a:xfrm>
            <a:off x="7436792" y="616669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חניה בעיר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3276600" y="2702560"/>
            <a:ext cx="489712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879C7-B5FD-49F0-BBF8-A20D2B076983}"/>
              </a:ext>
            </a:extLst>
          </p:cNvPr>
          <p:cNvSpPr/>
          <p:nvPr/>
        </p:nvSpPr>
        <p:spPr>
          <a:xfrm>
            <a:off x="7352661" y="690880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30CD7D-6707-4BFD-B1D5-D6804C2E8D3E}"/>
              </a:ext>
            </a:extLst>
          </p:cNvPr>
          <p:cNvSpPr/>
          <p:nvPr/>
        </p:nvSpPr>
        <p:spPr>
          <a:xfrm>
            <a:off x="4673600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06F2-DD6D-4DA6-ADE8-EF1E141064BC}"/>
              </a:ext>
            </a:extLst>
          </p:cNvPr>
          <p:cNvSpPr/>
          <p:nvPr/>
        </p:nvSpPr>
        <p:spPr>
          <a:xfrm>
            <a:off x="6739759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אתר אינטרנט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53A62-B285-448B-A506-876338916E8C}"/>
              </a:ext>
            </a:extLst>
          </p:cNvPr>
          <p:cNvSpPr/>
          <p:nvPr/>
        </p:nvSpPr>
        <p:spPr>
          <a:xfrm>
            <a:off x="4453414" y="5126363"/>
            <a:ext cx="1652590" cy="876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44733-7C60-478A-87F9-19C15751F4D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654800" y="928692"/>
            <a:ext cx="697861" cy="23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348101" y="1166503"/>
            <a:ext cx="4474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4800" y="1166504"/>
            <a:ext cx="893440" cy="47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/>
          <p:nvPr/>
        </p:nvCxnSpPr>
        <p:spPr>
          <a:xfrm flipH="1">
            <a:off x="32766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/>
          <p:nvPr/>
        </p:nvCxnSpPr>
        <p:spPr>
          <a:xfrm>
            <a:off x="66548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6C8F6A-D7F6-4A76-B27A-1C1E29C1F8C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85819" y="3549633"/>
            <a:ext cx="85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DCE5BD-9078-4841-9826-B52AF3E22E9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106004" y="4757600"/>
            <a:ext cx="539810" cy="80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8A69A8-E424-4E3D-ABEB-6B81578C092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5279709" y="3918352"/>
            <a:ext cx="1" cy="120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AC8785-4BB1-4259-A7F3-7AF70C333B9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19660" y="3549633"/>
            <a:ext cx="853940" cy="85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80589A-8278-4EF2-98CD-6656D893F93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19660" y="4769591"/>
            <a:ext cx="633754" cy="7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758519-E254-4655-AAB9-D6591C336F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85819" y="3549633"/>
            <a:ext cx="759995" cy="83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8001626" y="15002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25" name="Picture 2" descr="Image result for users">
            <a:extLst>
              <a:ext uri="{FF2B5EF4-FFF2-40B4-BE49-F238E27FC236}">
                <a16:creationId xmlns:a16="http://schemas.microsoft.com/office/drawing/2014/main" id="{B29C895E-E5F6-457C-8933-2531BF8C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09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EF8C442-78BA-49CA-A9A5-984871E90A08}"/>
              </a:ext>
            </a:extLst>
          </p:cNvPr>
          <p:cNvSpPr txBox="1"/>
          <p:nvPr/>
        </p:nvSpPr>
        <p:spPr>
          <a:xfrm>
            <a:off x="6912618" y="4254008"/>
            <a:ext cx="96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pic>
        <p:nvPicPr>
          <p:cNvPr id="130" name="Picture 2" descr="Image result for users">
            <a:extLst>
              <a:ext uri="{FF2B5EF4-FFF2-40B4-BE49-F238E27FC236}">
                <a16:creationId xmlns:a16="http://schemas.microsoft.com/office/drawing/2014/main" id="{9C392B1B-CA6D-42BA-8003-45CE425E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2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A593558-F10C-49E3-9ADA-277CDA594BC1}"/>
              </a:ext>
            </a:extLst>
          </p:cNvPr>
          <p:cNvSpPr txBox="1"/>
          <p:nvPr/>
        </p:nvSpPr>
        <p:spPr>
          <a:xfrm>
            <a:off x="4098643" y="4388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5" y="140490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14" y="866683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3087238" y="840731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מנהלת הרשת</a:t>
            </a:r>
          </a:p>
        </p:txBody>
      </p: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4EEA44-4B0C-496F-9DDF-D91DC53FD1C8}"/>
              </a:ext>
            </a:extLst>
          </p:cNvPr>
          <p:cNvSpPr/>
          <p:nvPr/>
        </p:nvSpPr>
        <p:spPr>
          <a:xfrm>
            <a:off x="1313923" y="886969"/>
            <a:ext cx="9651013" cy="563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C280B3-D823-4047-B863-BC37CA82E582}"/>
              </a:ext>
            </a:extLst>
          </p:cNvPr>
          <p:cNvGrpSpPr/>
          <p:nvPr/>
        </p:nvGrpSpPr>
        <p:grpSpPr>
          <a:xfrm>
            <a:off x="435167" y="1956141"/>
            <a:ext cx="878757" cy="1318492"/>
            <a:chOff x="166889" y="2680448"/>
            <a:chExt cx="1064478" cy="15971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E0BA4E-D3E8-45F5-9187-DE16E097D0E5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234BC-5FE2-4C5D-84C3-DCC8319DB442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2580A1B-4C0F-4187-B955-4D19BC2DCF71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C39813-E831-4337-BC23-9B868089B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6646537-E53E-4D40-A7E5-1971C7BE2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7AC3EA-B889-4544-B68A-AAE246D8A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488A5-961E-4C97-BB8C-08D0F5EC8452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לקוחות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9FF9A6-239A-4C9C-97C4-DBE8E9A3572E}"/>
              </a:ext>
            </a:extLst>
          </p:cNvPr>
          <p:cNvSpPr txBox="1"/>
          <p:nvPr/>
        </p:nvSpPr>
        <p:spPr>
          <a:xfrm>
            <a:off x="5952148" y="535473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CPS</a:t>
            </a:r>
            <a:r>
              <a:rPr lang="he-IL" sz="1200" dirty="0"/>
              <a:t> – </a:t>
            </a:r>
            <a:r>
              <a:rPr lang="en-US" sz="1200" dirty="0"/>
              <a:t>Car Park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3509C-542C-4B27-966E-FA7DBF6CA75D}"/>
              </a:ext>
            </a:extLst>
          </p:cNvPr>
          <p:cNvSpPr txBox="1"/>
          <p:nvPr/>
        </p:nvSpPr>
        <p:spPr>
          <a:xfrm>
            <a:off x="2389462" y="1142721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CPS System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6BED51-F760-48CD-A1F7-683429FFB647}"/>
              </a:ext>
            </a:extLst>
          </p:cNvPr>
          <p:cNvGrpSpPr/>
          <p:nvPr/>
        </p:nvGrpSpPr>
        <p:grpSpPr>
          <a:xfrm>
            <a:off x="11313140" y="3042995"/>
            <a:ext cx="878757" cy="1318492"/>
            <a:chOff x="166889" y="2680448"/>
            <a:chExt cx="1064478" cy="15971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86D77B-C42B-4151-9C86-85F73DA580F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A9A556C-FB8F-4A0A-9A82-7B9D39D2789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78F646D-E1DA-4BEE-9185-601FF830A914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A5688A-D3FD-4A44-B4CE-C41F2BB4C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575F00-E503-45DE-A7C9-DD63C8E77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F3FCAAA-08E2-44FD-BB37-2C6BB4D6B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8B18E2-9586-434F-B7F5-7F9C90238DC3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עובדות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59D32F-B654-4489-8B99-59F5465E72FC}"/>
              </a:ext>
            </a:extLst>
          </p:cNvPr>
          <p:cNvGrpSpPr/>
          <p:nvPr/>
        </p:nvGrpSpPr>
        <p:grpSpPr>
          <a:xfrm>
            <a:off x="11001320" y="4972121"/>
            <a:ext cx="878757" cy="1551486"/>
            <a:chOff x="166889" y="2680448"/>
            <a:chExt cx="1064478" cy="18793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98A87B8-396B-4C91-ABF0-9161F6347037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5ADA6BD-BED1-429F-8A29-0CC19745F0F9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8B8F5AD-FF26-45F8-A1B1-B302BA90F90A}"/>
                  </a:ext>
                </a:extLst>
              </p:cNvPr>
              <p:cNvCxnSpPr>
                <a:cxnSpLocks/>
                <a:stCxn id="42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142EB5-1F29-47CF-B127-541C0F3E6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B654C60-87CC-4320-A42D-065260B7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962BF40-ECEA-41F0-898C-DA0CEE959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5BBD18-C57C-4C3C-9908-7411880279AA}"/>
                </a:ext>
              </a:extLst>
            </p:cNvPr>
            <p:cNvSpPr txBox="1"/>
            <p:nvPr/>
          </p:nvSpPr>
          <p:spPr>
            <a:xfrm>
              <a:off x="166889" y="4000597"/>
              <a:ext cx="1064478" cy="559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מנהלות</a:t>
              </a:r>
            </a:p>
            <a:p>
              <a:pPr algn="ctr"/>
              <a:r>
                <a:rPr lang="he-IL" sz="1200" dirty="0"/>
                <a:t>חניונים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F708DD-53B4-4C7E-B6FB-D73816112EEA}"/>
              </a:ext>
            </a:extLst>
          </p:cNvPr>
          <p:cNvGrpSpPr/>
          <p:nvPr/>
        </p:nvGrpSpPr>
        <p:grpSpPr>
          <a:xfrm>
            <a:off x="11306028" y="1375748"/>
            <a:ext cx="878757" cy="1318492"/>
            <a:chOff x="166889" y="2680448"/>
            <a:chExt cx="1064478" cy="159714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38161D-D6F9-4D94-9722-90ECCA056B6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A9C2BD1-BB27-4624-8518-2B0CC4B9A16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062D858-9B52-4321-BDEC-F11A6B1D03E9}"/>
                  </a:ext>
                </a:extLst>
              </p:cNvPr>
              <p:cNvCxnSpPr>
                <a:cxnSpLocks/>
                <a:stCxn id="50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C6450F-5324-4394-AA3A-B4372D145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491ED4-40B0-4E9E-8E60-A31C9543D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3CF1C2-1B57-406C-A6BD-697F88F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8656AF-A7C7-4A59-96CD-68C5033B6794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רובוט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2ACA5B-6DE1-43C6-9BF1-2E076DE8E0EA}"/>
              </a:ext>
            </a:extLst>
          </p:cNvPr>
          <p:cNvGrpSpPr/>
          <p:nvPr/>
        </p:nvGrpSpPr>
        <p:grpSpPr>
          <a:xfrm>
            <a:off x="312522" y="4912902"/>
            <a:ext cx="878757" cy="1318492"/>
            <a:chOff x="166889" y="2680448"/>
            <a:chExt cx="1064478" cy="15971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926A4F-FDD2-4661-8941-463D3F0A720C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F01563-C018-45B8-99B6-AA3C768CCFCD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98EE561-216D-4425-93E2-3DCD452C5BC0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11F8827-B53B-4EB4-B0B4-CA953B675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D72DBC9-EF5D-40A3-9087-D8B39513C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A08A04-C550-4F3B-9D73-D4D42D34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6F5D37-4565-4870-B29E-0A3CE7E6163D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שירות לקוחות</a:t>
              </a:r>
              <a:endParaRPr lang="en-US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93B7F-D221-4865-BDC4-37C779C2F5E6}"/>
              </a:ext>
            </a:extLst>
          </p:cNvPr>
          <p:cNvSpPr/>
          <p:nvPr/>
        </p:nvSpPr>
        <p:spPr>
          <a:xfrm>
            <a:off x="165481" y="74344"/>
            <a:ext cx="31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Level Use Case Diagram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E67804-07B9-4AD9-B183-A2401C17C76B}"/>
              </a:ext>
            </a:extLst>
          </p:cNvPr>
          <p:cNvSpPr/>
          <p:nvPr/>
        </p:nvSpPr>
        <p:spPr>
          <a:xfrm>
            <a:off x="5724327" y="2169820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הזדהות במערכת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5BB4E4-1C1F-4DBA-9617-2B2AB2D078A1}"/>
              </a:ext>
            </a:extLst>
          </p:cNvPr>
          <p:cNvSpPr/>
          <p:nvPr/>
        </p:nvSpPr>
        <p:spPr>
          <a:xfrm>
            <a:off x="2535699" y="298029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הזמנת שירותי חניה</a:t>
            </a:r>
            <a:endParaRPr lang="en-US" sz="12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4DBC2E-F59D-49A0-8B4B-38264449B254}"/>
              </a:ext>
            </a:extLst>
          </p:cNvPr>
          <p:cNvSpPr/>
          <p:nvPr/>
        </p:nvSpPr>
        <p:spPr>
          <a:xfrm>
            <a:off x="5724326" y="2902539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מעקב על מצב בקשה</a:t>
            </a:r>
            <a:endParaRPr lang="en-US" sz="1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1969940" y="167547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הרשמה ראשונית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9E63A9-14C4-4C40-95F5-F897AC88BCE1}"/>
              </a:ext>
            </a:extLst>
          </p:cNvPr>
          <p:cNvSpPr/>
          <p:nvPr/>
        </p:nvSpPr>
        <p:spPr>
          <a:xfrm>
            <a:off x="8540905" y="369068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נתוני מיקום</a:t>
            </a:r>
            <a:endParaRPr lang="en-US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EF2398-5DAC-485D-B227-AFEF41504217}"/>
              </a:ext>
            </a:extLst>
          </p:cNvPr>
          <p:cNvSpPr/>
          <p:nvPr/>
        </p:nvSpPr>
        <p:spPr>
          <a:xfrm>
            <a:off x="8592130" y="170480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שינוע רכבים</a:t>
            </a: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5A6F8B-B0CE-45B2-B215-1F3F87496A9D}"/>
              </a:ext>
            </a:extLst>
          </p:cNvPr>
          <p:cNvSpPr/>
          <p:nvPr/>
        </p:nvSpPr>
        <p:spPr>
          <a:xfrm>
            <a:off x="2474164" y="4099754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תשלום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A69E09E-2B6D-4BD9-933C-91F67986B3B8}"/>
              </a:ext>
            </a:extLst>
          </p:cNvPr>
          <p:cNvSpPr/>
          <p:nvPr/>
        </p:nvSpPr>
        <p:spPr>
          <a:xfrm>
            <a:off x="2513279" y="4875799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ביטול הזמנה</a:t>
            </a:r>
            <a:endParaRPr lang="en-US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16B5FE-CDB6-46DE-9BC7-69B69B6704E0}"/>
              </a:ext>
            </a:extLst>
          </p:cNvPr>
          <p:cNvSpPr/>
          <p:nvPr/>
        </p:nvSpPr>
        <p:spPr>
          <a:xfrm>
            <a:off x="8550090" y="482687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תמונת מצב עדכנית</a:t>
            </a:r>
            <a:endParaRPr lang="en-US" sz="12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615701" y="594101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קביעת תעריפים</a:t>
            </a:r>
            <a:endParaRPr lang="en-US" sz="12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8574205" y="253197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אתחול המערכת</a:t>
            </a:r>
            <a:endParaRPr lang="en-US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8592130" y="422767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כיבוי המערכת</a:t>
            </a:r>
            <a:endParaRPr lang="en-US" sz="12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615701" y="5403811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הפקת דו"חות נוספים</a:t>
            </a:r>
            <a:endParaRPr lang="en-US" sz="12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5724326" y="3841374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שליחת תזכורת להזמנה</a:t>
            </a:r>
            <a:endParaRPr lang="en-US" sz="1200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80D650B0-7A91-471F-9449-777764849414}"/>
              </a:ext>
            </a:extLst>
          </p:cNvPr>
          <p:cNvCxnSpPr>
            <a:cxnSpLocks/>
          </p:cNvCxnSpPr>
          <p:nvPr/>
        </p:nvCxnSpPr>
        <p:spPr>
          <a:xfrm flipV="1">
            <a:off x="1223881" y="2047465"/>
            <a:ext cx="616494" cy="71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82652E9-214C-421C-87DF-8864BD3B55D6}"/>
              </a:ext>
            </a:extLst>
          </p:cNvPr>
          <p:cNvCxnSpPr/>
          <p:nvPr/>
        </p:nvCxnSpPr>
        <p:spPr>
          <a:xfrm>
            <a:off x="1191279" y="2701318"/>
            <a:ext cx="1141020" cy="42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50B47B84-CD92-4D94-9BA8-AF71D1884BA7}"/>
              </a:ext>
            </a:extLst>
          </p:cNvPr>
          <p:cNvCxnSpPr>
            <a:stCxn id="66" idx="6"/>
            <a:endCxn id="65" idx="2"/>
          </p:cNvCxnSpPr>
          <p:nvPr/>
        </p:nvCxnSpPr>
        <p:spPr>
          <a:xfrm flipV="1">
            <a:off x="4296226" y="2412725"/>
            <a:ext cx="1428101" cy="810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D07A65B8-9F59-449F-8BDC-C127B185ADDE}"/>
              </a:ext>
            </a:extLst>
          </p:cNvPr>
          <p:cNvCxnSpPr/>
          <p:nvPr/>
        </p:nvCxnSpPr>
        <p:spPr>
          <a:xfrm flipV="1">
            <a:off x="4375230" y="3160297"/>
            <a:ext cx="1267428" cy="1143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CA37950C-AACF-4937-B980-98AB6C246E45}"/>
              </a:ext>
            </a:extLst>
          </p:cNvPr>
          <p:cNvCxnSpPr/>
          <p:nvPr/>
        </p:nvCxnSpPr>
        <p:spPr>
          <a:xfrm>
            <a:off x="4375230" y="3373281"/>
            <a:ext cx="1186405" cy="6489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BECD76D7-04E1-4433-84F6-98F5EB5FCAF4}"/>
              </a:ext>
            </a:extLst>
          </p:cNvPr>
          <p:cNvCxnSpPr>
            <a:cxnSpLocks/>
          </p:cNvCxnSpPr>
          <p:nvPr/>
        </p:nvCxnSpPr>
        <p:spPr>
          <a:xfrm flipH="1">
            <a:off x="3507718" y="3510325"/>
            <a:ext cx="2365" cy="55381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מחבר חץ ישר 67">
            <a:extLst>
              <a:ext uri="{FF2B5EF4-FFF2-40B4-BE49-F238E27FC236}">
                <a16:creationId xmlns:a16="http://schemas.microsoft.com/office/drawing/2014/main" id="{93FB5C31-3745-49ED-AAFF-332A8921C1EE}"/>
              </a:ext>
            </a:extLst>
          </p:cNvPr>
          <p:cNvCxnSpPr>
            <a:cxnSpLocks/>
          </p:cNvCxnSpPr>
          <p:nvPr/>
        </p:nvCxnSpPr>
        <p:spPr>
          <a:xfrm>
            <a:off x="1188872" y="2675270"/>
            <a:ext cx="1265159" cy="229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84">
            <a:extLst>
              <a:ext uri="{FF2B5EF4-FFF2-40B4-BE49-F238E27FC236}">
                <a16:creationId xmlns:a16="http://schemas.microsoft.com/office/drawing/2014/main" id="{FF1C401F-6BEC-405C-8AA5-48AF1CC383F2}"/>
              </a:ext>
            </a:extLst>
          </p:cNvPr>
          <p:cNvCxnSpPr>
            <a:cxnSpLocks/>
          </p:cNvCxnSpPr>
          <p:nvPr/>
        </p:nvCxnSpPr>
        <p:spPr>
          <a:xfrm flipH="1" flipV="1">
            <a:off x="10470758" y="2790070"/>
            <a:ext cx="1159116" cy="8746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D2BE99B7-4AA5-430F-B478-7661D76C6C20}"/>
              </a:ext>
            </a:extLst>
          </p:cNvPr>
          <p:cNvCxnSpPr>
            <a:cxnSpLocks/>
            <a:endCxn id="74" idx="6"/>
          </p:cNvCxnSpPr>
          <p:nvPr/>
        </p:nvCxnSpPr>
        <p:spPr>
          <a:xfrm flipH="1" flipV="1">
            <a:off x="10310617" y="5069777"/>
            <a:ext cx="817217" cy="65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E705F483-1055-4589-A50A-0E247DDC7213}"/>
              </a:ext>
            </a:extLst>
          </p:cNvPr>
          <p:cNvCxnSpPr>
            <a:endCxn id="78" idx="6"/>
          </p:cNvCxnSpPr>
          <p:nvPr/>
        </p:nvCxnSpPr>
        <p:spPr>
          <a:xfrm flipH="1" flipV="1">
            <a:off x="10376228" y="5646716"/>
            <a:ext cx="709250" cy="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>
            <a:extLst>
              <a:ext uri="{FF2B5EF4-FFF2-40B4-BE49-F238E27FC236}">
                <a16:creationId xmlns:a16="http://schemas.microsoft.com/office/drawing/2014/main" id="{FA880C07-D1CA-4F56-8F5A-63F69A8F03DB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10376228" y="5764421"/>
            <a:ext cx="782798" cy="41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96">
            <a:extLst>
              <a:ext uri="{FF2B5EF4-FFF2-40B4-BE49-F238E27FC236}">
                <a16:creationId xmlns:a16="http://schemas.microsoft.com/office/drawing/2014/main" id="{E19B8D57-F10A-464D-8146-DBC52A6DB4FC}"/>
              </a:ext>
            </a:extLst>
          </p:cNvPr>
          <p:cNvCxnSpPr>
            <a:cxnSpLocks/>
          </p:cNvCxnSpPr>
          <p:nvPr/>
        </p:nvCxnSpPr>
        <p:spPr>
          <a:xfrm flipH="1">
            <a:off x="10546720" y="3656965"/>
            <a:ext cx="1083155" cy="24718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מחבר ישר 101">
            <a:extLst>
              <a:ext uri="{FF2B5EF4-FFF2-40B4-BE49-F238E27FC236}">
                <a16:creationId xmlns:a16="http://schemas.microsoft.com/office/drawing/2014/main" id="{ECB634CC-2486-4CE5-9D9B-69897CF3364F}"/>
              </a:ext>
            </a:extLst>
          </p:cNvPr>
          <p:cNvCxnSpPr>
            <a:cxnSpLocks/>
            <a:endCxn id="71" idx="6"/>
          </p:cNvCxnSpPr>
          <p:nvPr/>
        </p:nvCxnSpPr>
        <p:spPr>
          <a:xfrm flipH="1">
            <a:off x="10352657" y="1869231"/>
            <a:ext cx="1082259" cy="7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10">
            <a:extLst>
              <a:ext uri="{FF2B5EF4-FFF2-40B4-BE49-F238E27FC236}">
                <a16:creationId xmlns:a16="http://schemas.microsoft.com/office/drawing/2014/main" id="{431CE17B-0177-4044-BB6B-1BB530311F17}"/>
              </a:ext>
            </a:extLst>
          </p:cNvPr>
          <p:cNvCxnSpPr>
            <a:cxnSpLocks/>
          </p:cNvCxnSpPr>
          <p:nvPr/>
        </p:nvCxnSpPr>
        <p:spPr>
          <a:xfrm flipH="1">
            <a:off x="10504704" y="3670803"/>
            <a:ext cx="1118058" cy="80665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מחבר ישר 113">
            <a:extLst>
              <a:ext uri="{FF2B5EF4-FFF2-40B4-BE49-F238E27FC236}">
                <a16:creationId xmlns:a16="http://schemas.microsoft.com/office/drawing/2014/main" id="{2B14EE58-E95B-4EE7-A346-6EF9AC8219DE}"/>
              </a:ext>
            </a:extLst>
          </p:cNvPr>
          <p:cNvCxnSpPr>
            <a:cxnSpLocks/>
          </p:cNvCxnSpPr>
          <p:nvPr/>
        </p:nvCxnSpPr>
        <p:spPr>
          <a:xfrm flipH="1" flipV="1">
            <a:off x="10466178" y="4585563"/>
            <a:ext cx="645762" cy="113138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01457FC8-66FD-4515-A148-4A5A3286E0A8}"/>
              </a:ext>
            </a:extLst>
          </p:cNvPr>
          <p:cNvCxnSpPr/>
          <p:nvPr/>
        </p:nvCxnSpPr>
        <p:spPr>
          <a:xfrm flipH="1">
            <a:off x="10504704" y="5830401"/>
            <a:ext cx="654322" cy="94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8743A0C3-2E8A-4CBD-85B0-4957CB291E95}"/>
              </a:ext>
            </a:extLst>
          </p:cNvPr>
          <p:cNvCxnSpPr/>
          <p:nvPr/>
        </p:nvCxnSpPr>
        <p:spPr>
          <a:xfrm flipH="1" flipV="1">
            <a:off x="7882357" y="6742255"/>
            <a:ext cx="2630117" cy="4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מחבר: מרפקי 130">
            <a:extLst>
              <a:ext uri="{FF2B5EF4-FFF2-40B4-BE49-F238E27FC236}">
                <a16:creationId xmlns:a16="http://schemas.microsoft.com/office/drawing/2014/main" id="{08F033E5-8661-4FE2-AB11-373A3B4E7529}"/>
              </a:ext>
            </a:extLst>
          </p:cNvPr>
          <p:cNvCxnSpPr>
            <a:cxnSpLocks/>
            <a:endCxn id="76" idx="2"/>
          </p:cNvCxnSpPr>
          <p:nvPr/>
        </p:nvCxnSpPr>
        <p:spPr>
          <a:xfrm rot="5400000" flipH="1" flipV="1">
            <a:off x="6238241" y="4412645"/>
            <a:ext cx="3973730" cy="69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111</Words>
  <Application>Microsoft Office PowerPoint</Application>
  <PresentationFormat>מסך רחב</PresentationFormat>
  <Paragraphs>47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אור יניב</cp:lastModifiedBy>
  <cp:revision>25</cp:revision>
  <dcterms:created xsi:type="dcterms:W3CDTF">2018-03-30T14:41:21Z</dcterms:created>
  <dcterms:modified xsi:type="dcterms:W3CDTF">2018-04-12T16:28:04Z</dcterms:modified>
</cp:coreProperties>
</file>