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 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cxnSpLocks/>
            <a:stCxn id="4" idx="1"/>
            <a:endCxn id="1031" idx="3"/>
          </p:cNvCxnSpPr>
          <p:nvPr/>
        </p:nvCxnSpPr>
        <p:spPr>
          <a:xfrm flipH="1" flipV="1">
            <a:off x="4041316" y="628207"/>
            <a:ext cx="754204" cy="53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3" y="330992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2730657" y="305040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BDB54-668D-4340-8638-65A9E29E4F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54800" y="646600"/>
            <a:ext cx="1045840" cy="51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7A3CEE-2874-CA47-BC45-2BA728178E04}"/>
              </a:ext>
            </a:extLst>
          </p:cNvPr>
          <p:cNvSpPr txBox="1"/>
          <p:nvPr/>
        </p:nvSpPr>
        <p:spPr>
          <a:xfrm>
            <a:off x="8139763" y="49735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31" name="Picture 2" descr="Image result for users">
            <a:extLst>
              <a:ext uri="{FF2B5EF4-FFF2-40B4-BE49-F238E27FC236}">
                <a16:creationId xmlns:a16="http://schemas.microsoft.com/office/drawing/2014/main" id="{8A56CC60-9759-A04F-9E65-2C780EF1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5" y="405397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10">
            <a:extLst>
              <a:ext uri="{FF2B5EF4-FFF2-40B4-BE49-F238E27FC236}">
                <a16:creationId xmlns:a16="http://schemas.microsoft.com/office/drawing/2014/main" id="{B2896827-EADC-854F-9C24-4D54342D92AA}"/>
              </a:ext>
            </a:extLst>
          </p:cNvPr>
          <p:cNvSpPr/>
          <p:nvPr/>
        </p:nvSpPr>
        <p:spPr>
          <a:xfrm>
            <a:off x="8822685" y="79778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שרת אינטרנט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07E8FC-4B75-BE4F-90FE-935692712CB4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54800" y="1166503"/>
            <a:ext cx="21678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10">
            <a:extLst>
              <a:ext uri="{FF2B5EF4-FFF2-40B4-BE49-F238E27FC236}">
                <a16:creationId xmlns:a16="http://schemas.microsoft.com/office/drawing/2014/main" id="{D8D16480-8FCE-724F-B3CD-936EB7A772CA}"/>
              </a:ext>
            </a:extLst>
          </p:cNvPr>
          <p:cNvSpPr/>
          <p:nvPr/>
        </p:nvSpPr>
        <p:spPr>
          <a:xfrm>
            <a:off x="3630683" y="5322028"/>
            <a:ext cx="1428466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בסיס נתונים 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1EF63BD0-658E-AD4D-A22D-3F5A03081B3F}"/>
              </a:ext>
            </a:extLst>
          </p:cNvPr>
          <p:cNvSpPr/>
          <p:nvPr/>
        </p:nvSpPr>
        <p:spPr>
          <a:xfrm>
            <a:off x="6521698" y="4104981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🤖 </a:t>
            </a:r>
            <a:r>
              <a:rPr lang="he-IL" dirty="0">
                <a:solidFill>
                  <a:schemeClr val="tx1"/>
                </a:solidFill>
              </a:rPr>
              <a:t>רובוט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1A40D-8A7E-8441-BB08-D5C65F3DE523}"/>
              </a:ext>
            </a:extLst>
          </p:cNvPr>
          <p:cNvCxnSpPr>
            <a:cxnSpLocks/>
            <a:stCxn id="36" idx="0"/>
            <a:endCxn id="37" idx="1"/>
          </p:cNvCxnSpPr>
          <p:nvPr/>
        </p:nvCxnSpPr>
        <p:spPr>
          <a:xfrm flipV="1">
            <a:off x="4344916" y="4473700"/>
            <a:ext cx="2176782" cy="84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471ACBB7-7923-5642-A844-C5A0119E93F6}"/>
              </a:ext>
            </a:extLst>
          </p:cNvPr>
          <p:cNvSpPr/>
          <p:nvPr/>
        </p:nvSpPr>
        <p:spPr>
          <a:xfrm>
            <a:off x="3446960" y="3291362"/>
            <a:ext cx="1796565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ניהול משתמשים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92DE2B-B0D8-C343-9A32-F926A971A088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4344916" y="4028800"/>
            <a:ext cx="327" cy="1293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10">
            <a:extLst>
              <a:ext uri="{FF2B5EF4-FFF2-40B4-BE49-F238E27FC236}">
                <a16:creationId xmlns:a16="http://schemas.microsoft.com/office/drawing/2014/main" id="{F886428B-3C1C-5F4E-B174-1A76C36676F0}"/>
              </a:ext>
            </a:extLst>
          </p:cNvPr>
          <p:cNvSpPr/>
          <p:nvPr/>
        </p:nvSpPr>
        <p:spPr>
          <a:xfrm>
            <a:off x="5753996" y="3042336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tx1"/>
                </a:solidFill>
              </a:rPr>
              <a:t>קיוסק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781B6D-0B28-CC43-9E69-94A9645B511C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V="1">
            <a:off x="4344916" y="3779774"/>
            <a:ext cx="2015190" cy="154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0">
            <a:extLst>
              <a:ext uri="{FF2B5EF4-FFF2-40B4-BE49-F238E27FC236}">
                <a16:creationId xmlns:a16="http://schemas.microsoft.com/office/drawing/2014/main" id="{1011BBD3-F55D-CD4C-98AF-8A4F7F3EB925}"/>
              </a:ext>
            </a:extLst>
          </p:cNvPr>
          <p:cNvSpPr/>
          <p:nvPr/>
        </p:nvSpPr>
        <p:spPr>
          <a:xfrm>
            <a:off x="953707" y="1684909"/>
            <a:ext cx="1796565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6301B2-528C-AD4A-BC50-CD21885DADD2}"/>
              </a:ext>
            </a:extLst>
          </p:cNvPr>
          <p:cNvCxnSpPr>
            <a:cxnSpLocks/>
            <a:stCxn id="4" idx="1"/>
            <a:endCxn id="52" idx="3"/>
          </p:cNvCxnSpPr>
          <p:nvPr/>
        </p:nvCxnSpPr>
        <p:spPr>
          <a:xfrm flipH="1">
            <a:off x="2750272" y="1166504"/>
            <a:ext cx="2045248" cy="88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10">
            <a:extLst>
              <a:ext uri="{FF2B5EF4-FFF2-40B4-BE49-F238E27FC236}">
                <a16:creationId xmlns:a16="http://schemas.microsoft.com/office/drawing/2014/main" id="{244BA848-0E00-9D4B-A84D-AA65FE365F31}"/>
              </a:ext>
            </a:extLst>
          </p:cNvPr>
          <p:cNvSpPr/>
          <p:nvPr/>
        </p:nvSpPr>
        <p:spPr>
          <a:xfrm>
            <a:off x="6299451" y="5491351"/>
            <a:ext cx="1653586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tx1"/>
                </a:solidFill>
              </a:rPr>
              <a:t>הכנסת / הוצאת רכב מהחניון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EF8CB1-1798-094F-B7F5-E8E714FAF898}"/>
              </a:ext>
            </a:extLst>
          </p:cNvPr>
          <p:cNvCxnSpPr>
            <a:cxnSpLocks/>
            <a:stCxn id="36" idx="3"/>
            <a:endCxn id="87" idx="1"/>
          </p:cNvCxnSpPr>
          <p:nvPr/>
        </p:nvCxnSpPr>
        <p:spPr>
          <a:xfrm>
            <a:off x="5059149" y="5690747"/>
            <a:ext cx="1240302" cy="16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D94AD0C-2CAA-894A-95D2-73EA08095726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 flipH="1">
            <a:off x="7126244" y="4842419"/>
            <a:ext cx="1564" cy="64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80F953-C1D2-FA4A-AB7C-2034B22A3B7C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63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Ivan Yulin</cp:lastModifiedBy>
  <cp:revision>24</cp:revision>
  <dcterms:created xsi:type="dcterms:W3CDTF">2018-03-30T14:41:21Z</dcterms:created>
  <dcterms:modified xsi:type="dcterms:W3CDTF">2018-03-31T11:58:14Z</dcterms:modified>
</cp:coreProperties>
</file>