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13" r:id="rId4"/>
    <p:sldMasterId id="2147483725" r:id="rId5"/>
  </p:sldMasterIdLst>
  <p:notesMasterIdLst>
    <p:notesMasterId r:id="rId17"/>
  </p:notesMasterIdLst>
  <p:sldIdLst>
    <p:sldId id="256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4CAC-3F08-4BA3-A8FC-FF0EDB49C4C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E35A5-E557-4446-94CD-833E26BA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goal for this application is to provide a more user oriented experience for GitHub project management. Currently, GitHub structures their application centered on projects. For example, users have to navigate into a specific repository to view commits, merges, updates for that repo, there is not a easy way for user to view those information about all of their repositories from a more centralized location.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 intended audience for </a:t>
            </a:r>
            <a:r>
              <a:rPr lang="en-US" dirty="0" err="1">
                <a:solidFill>
                  <a:schemeClr val="dk1"/>
                </a:solidFill>
              </a:rPr>
              <a:t>GitMe</a:t>
            </a:r>
            <a:r>
              <a:rPr lang="en-US" dirty="0">
                <a:solidFill>
                  <a:schemeClr val="dk1"/>
                </a:solidFill>
              </a:rPr>
              <a:t> are users of GitHub, specifically those that owns multiple </a:t>
            </a:r>
            <a:r>
              <a:rPr lang="en-US" dirty="0" err="1">
                <a:solidFill>
                  <a:schemeClr val="dk1"/>
                </a:solidFill>
              </a:rPr>
              <a:t>github</a:t>
            </a:r>
            <a:r>
              <a:rPr lang="en-US" dirty="0">
                <a:solidFill>
                  <a:schemeClr val="dk1"/>
                </a:solidFill>
              </a:rPr>
              <a:t> accounts and contributes to multiple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E35A5-E557-4446-94CD-833E26BA5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The intended functionality for the application are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E35A5-E557-4446-94CD-833E26BA5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Entities: User, Repository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Utilize Calendar Assignments to populate the front End Calendar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Feed Entity populates a user’s feed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E35A5-E557-4446-94CD-833E26BA5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GitHub has an incredible amount of information. We hardly scratched the surface.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E35A5-E557-4446-94CD-833E26BA5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EDC2-BFDB-4833-8C97-DF85FBC2F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18B2D-CD07-4AD8-BC4D-B86D07499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A554-F353-468E-83F0-72CAE784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79EE-191C-443A-94AD-0F90A337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4A25-827F-4B14-9815-3FBD298A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498-0BA1-4305-90C6-F2CB0753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A614C-EF24-4D31-8D86-E3348A2F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9C0C-A0A1-41CF-B316-0F974453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44E5-E06C-4EA1-9A20-AD3B3445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402E-8212-4532-B35B-81E5328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32B49-C0FC-4E19-A20F-8A614E1EE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01DA-9100-464D-AAB1-65751CCA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61CF-F57D-4E1D-BC0E-BFE819F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DBE2-A4F0-4664-8D9D-B5661D4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BC18-553F-4505-A5FC-86A7915F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1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5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5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E47E-8AA1-42FC-8217-D6DDEAA8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A749-5C69-44DB-ACFA-200B6B31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8F22-00AB-4A77-AC13-7431251F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ECE9-33E6-411D-AF42-227AB915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D14A-4C50-4EC0-8FD1-6AF1385A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2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8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4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9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71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68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6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8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3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30-2D1E-4036-BA95-313D9DE8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DB0D-FC89-433B-AA39-9C62770C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4519-3505-458E-BC2C-4AF502A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7AEC-9661-4CD1-9708-2D94696F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01C-E25A-464E-ACF7-C081262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9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797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872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2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0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2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92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98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320-8C98-410D-97B3-19D92020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F2AB-32E3-4BD7-9F83-47D8734E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C18C-9375-40F9-B969-6B582608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6720-74B7-4E5D-B5BB-79E403C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405F7-EDAD-4186-81E7-5D248D6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2EA9E-6501-42E4-AC12-C676F13D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6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6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89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38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7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793-8485-4BDA-8FCB-CC636B0E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0263-F6CB-4281-9B33-3CCC7D5A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347C0-52C3-479F-9961-7FCB86BC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C54F2-284A-4C9A-B035-1A9C8023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6F43-8121-4D9D-B023-97483C586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37CC8-89F5-4845-A1DE-9BB666EE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3701F-9FBE-4656-8119-ED88AC8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19CB-C2B0-40BA-A9A6-AC0EDA4B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55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3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7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495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07C9-1266-4736-9D35-FA44732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65C6C-EB3A-4614-AD35-DCB47FC8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0453-A6C5-42AF-943F-6B495F42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3965-7063-47CB-8DE2-BF8645A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9255E-5F6A-463A-B180-D620953E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C6048-8277-4E12-840E-373A163F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144E4-3496-4E67-A34C-6CC986A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F976-02EA-45A5-850B-4DF14DC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05B1-502F-44C8-B6CE-B99EF6B0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8CE8-6DAC-4165-B941-CF0A85101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0A44-B6F8-483A-AD2F-8010EAC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D162-3D64-4B6F-A46A-CFD44D8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EB8F4-EF94-440A-8510-7B5F4CF6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6BB-5EC7-4D67-ADE7-D1B863B2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83202-0786-4218-94D5-27D959080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2E77-F9B0-4AD9-B142-5A469949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DB0D-A524-4FB1-918B-030CDC85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6DBD-0CBD-48AC-AAF1-27B9E695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00C5-EBBC-4E99-9058-A8CBD689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105D7-EF20-45E6-94E2-C6B0F6EB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714C-340A-415C-8CEE-B4871D01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6DA2-40AE-44F4-8900-8A9232981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9D69-2927-438E-BD14-6038E72FC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E9F4-14CC-42D9-8CF6-E0915713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41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2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2C14F63-7684-437B-B4BF-D81882EB367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CDF89D1-9E87-4229-8B8E-A76D6438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5" Type="http://schemas.openxmlformats.org/officeDocument/2006/relationships/hyperlink" Target="https://developer.github.com/v3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606EEE-2819-45B3-8CB2-3037E5881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GitMe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5F01-33F5-4C33-84E3-761C422DF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James Gormley</a:t>
            </a:r>
          </a:p>
          <a:p>
            <a:pPr algn="r"/>
            <a:r>
              <a:rPr lang="en-US" sz="2000" dirty="0" err="1">
                <a:solidFill>
                  <a:schemeClr val="accent1"/>
                </a:solidFill>
              </a:rPr>
              <a:t>Yuli</a:t>
            </a:r>
            <a:r>
              <a:rPr lang="en-US" sz="2000" dirty="0">
                <a:solidFill>
                  <a:schemeClr val="accent1"/>
                </a:solidFill>
              </a:rPr>
              <a:t> Liu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Kirtan Patel</a:t>
            </a:r>
          </a:p>
        </p:txBody>
      </p:sp>
    </p:spTree>
    <p:extLst>
      <p:ext uri="{BB962C8B-B14F-4D97-AF65-F5344CB8AC3E}">
        <p14:creationId xmlns:p14="http://schemas.microsoft.com/office/powerpoint/2010/main" val="296799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2978-448F-43AC-B8FB-19C2C61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F7EC-F89F-46EA-8D50-D0A9FBC8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Utility of Amazon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 End is a rewarding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Lots of resources to learn how to use MySQL with Python3</a:t>
            </a:r>
          </a:p>
        </p:txBody>
      </p:sp>
    </p:spTree>
    <p:extLst>
      <p:ext uri="{BB962C8B-B14F-4D97-AF65-F5344CB8AC3E}">
        <p14:creationId xmlns:p14="http://schemas.microsoft.com/office/powerpoint/2010/main" val="171853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0524E9-E361-435E-93CC-D891398D1E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62228-1A73-48CE-B0DE-C505F331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59895"/>
            <a:ext cx="3093879" cy="4738211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A09C-18DD-420D-AB46-8D0B42A3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5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sz="2000"/>
              <a:t>Incorporate ZenHub Features:</a:t>
            </a:r>
          </a:p>
          <a:p>
            <a:pPr lvl="1"/>
            <a:r>
              <a:rPr lang="en-US" sz="2000"/>
              <a:t>Burndown Chart</a:t>
            </a:r>
          </a:p>
          <a:p>
            <a:pPr lvl="1"/>
            <a:r>
              <a:rPr lang="en-US" sz="2000"/>
              <a:t>Velocity Chart</a:t>
            </a:r>
          </a:p>
          <a:p>
            <a:pPr lvl="1"/>
            <a:r>
              <a:rPr lang="en-US" sz="2000"/>
              <a:t>Sprint Deadline</a:t>
            </a:r>
          </a:p>
          <a:p>
            <a:r>
              <a:rPr lang="en-US" sz="2000"/>
              <a:t>Link with GitHub Enterprise</a:t>
            </a:r>
          </a:p>
          <a:p>
            <a:pPr lvl="1"/>
            <a:r>
              <a:rPr lang="en-US" sz="2000"/>
              <a:t>If feature gets added in GitHub API</a:t>
            </a:r>
          </a:p>
        </p:txBody>
      </p:sp>
    </p:spTree>
    <p:extLst>
      <p:ext uri="{BB962C8B-B14F-4D97-AF65-F5344CB8AC3E}">
        <p14:creationId xmlns:p14="http://schemas.microsoft.com/office/powerpoint/2010/main" val="38998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A39A53-CB3C-4418-B453-1D8B2CF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Goal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91B8-E07A-49CA-AB04-BEBCFC8BB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2057400"/>
            <a:ext cx="6250940" cy="1210734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Provide a user oriented experience for GitHub project management.</a:t>
            </a:r>
            <a:endParaRPr lang="en-US" sz="2000" dirty="0">
              <a:ea typeface="Calibri"/>
              <a:cs typeface="Calibri"/>
              <a:sym typeface="Calibri"/>
            </a:endParaRP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574A-D242-43B4-8DEC-1E7EC564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744546"/>
            <a:ext cx="6250940" cy="1328616"/>
          </a:xfrm>
        </p:spPr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/>
              <a:t>GitHub users with multiple accounts</a:t>
            </a:r>
          </a:p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/>
              <a:t>Users of GitHub that owns multiple repositories </a:t>
            </a:r>
          </a:p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/>
              <a:t>Users of GitHub that collaborate on multiple projects (open-source project)</a:t>
            </a:r>
            <a:endParaRPr lang="en-US" sz="2000" dirty="0">
              <a:ea typeface="Calibri"/>
              <a:cs typeface="Calibri"/>
              <a:sym typeface="Calibri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8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B60-6C39-4BD1-9E4D-1BF2B077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Intended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3FE5-71C2-45FC-A3F6-6C18B342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News Feed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Issues Update</a:t>
            </a:r>
          </a:p>
          <a:p>
            <a:pPr lvl="1"/>
            <a:r>
              <a:rPr lang="en-US" dirty="0"/>
              <a:t>Merges</a:t>
            </a:r>
          </a:p>
          <a:p>
            <a:pPr lvl="1"/>
            <a:r>
              <a:rPr lang="en-US" dirty="0"/>
              <a:t>Pull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Personal Velocity/Burndown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Follower and Following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Handle Multiple GitHub Accounts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42019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9C095C-3AB6-49D8-9436-3672566FEE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1BBF-2032-4F57-93D3-CF8DD847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900210"/>
            <a:ext cx="3610691" cy="1071062"/>
          </a:xfrm>
          <a:solidFill>
            <a:schemeClr val="bg1"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8A02-45A4-458C-A090-32149AED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Front End: Angular 5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 End: REST API using Flask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Database: MySQL hosted using AWS</a:t>
            </a:r>
          </a:p>
        </p:txBody>
      </p:sp>
    </p:spTree>
    <p:extLst>
      <p:ext uri="{BB962C8B-B14F-4D97-AF65-F5344CB8AC3E}">
        <p14:creationId xmlns:p14="http://schemas.microsoft.com/office/powerpoint/2010/main" val="293253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E54AADB-50C7-4293-94C0-27361A32B8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E19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06949AE-010D-4C18-8AED-7872085ADD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E19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hape 114">
            <a:extLst>
              <a:ext uri="{FF2B5EF4-FFF2-40B4-BE49-F238E27FC236}">
                <a16:creationId xmlns:a16="http://schemas.microsoft.com/office/drawing/2014/main" id="{F37E9264-A1AA-40DB-8DFC-E050E61503EC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6865" y="487090"/>
            <a:ext cx="5458121" cy="5897880"/>
          </a:xfrm>
          <a:prstGeom prst="rect">
            <a:avLst/>
          </a:prstGeom>
          <a:noFill/>
        </p:spPr>
      </p:pic>
      <p:pic>
        <p:nvPicPr>
          <p:cNvPr id="4" name="Shape 115">
            <a:extLst>
              <a:ext uri="{FF2B5EF4-FFF2-40B4-BE49-F238E27FC236}">
                <a16:creationId xmlns:a16="http://schemas.microsoft.com/office/drawing/2014/main" id="{3C8E9630-03F2-402F-9511-9C7D83DE7308}"/>
              </a:ext>
            </a:extLst>
          </p:cNvPr>
          <p:cNvPicPr preferRelativeResize="0"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7011" y="1400175"/>
            <a:ext cx="5458121" cy="4067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45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title="Background Shape">
            <a:extLst>
              <a:ext uri="{FF2B5EF4-FFF2-40B4-BE49-F238E27FC236}">
                <a16:creationId xmlns:a16="http://schemas.microsoft.com/office/drawing/2014/main" id="{A1F7F14B-ED51-4057-8897-4FC72CA2B9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 title="Divider Bar">
            <a:extLst>
              <a:ext uri="{FF2B5EF4-FFF2-40B4-BE49-F238E27FC236}">
                <a16:creationId xmlns:a16="http://schemas.microsoft.com/office/drawing/2014/main" id="{09CB4F78-37FA-4A6C-B624-E7F7D69168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Shape 122">
            <a:extLst>
              <a:ext uri="{FF2B5EF4-FFF2-40B4-BE49-F238E27FC236}">
                <a16:creationId xmlns:a16="http://schemas.microsoft.com/office/drawing/2014/main" id="{5FBE82EE-D883-44D1-AA21-E463F1A19D93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58108" y="397988"/>
            <a:ext cx="6243392" cy="606202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9A962-8FAF-4899-83F0-F9C338DE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91B0E"/>
                </a:solidFill>
              </a:rPr>
              <a:t>Public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2ACC-8B14-494F-BE94-4C55B8FF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191B0E"/>
                </a:solidFill>
              </a:rPr>
              <a:t>GitHub’s REST API: </a:t>
            </a:r>
            <a:r>
              <a:rPr lang="en-US" sz="1500" u="sng" dirty="0">
                <a:solidFill>
                  <a:srgbClr val="191B0E"/>
                </a:solidFill>
                <a:hlinkClick r:id="rId5"/>
              </a:rPr>
              <a:t>https://developer.github.com/v3/</a:t>
            </a:r>
            <a:endParaRPr lang="en-US" sz="1500" dirty="0">
              <a:solidFill>
                <a:srgbClr val="191B0E"/>
              </a:solidFill>
            </a:endParaRPr>
          </a:p>
          <a:p>
            <a:endParaRPr lang="en-US" sz="1500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1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A220-E9E2-496E-B8D1-5448CF70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7" y="910168"/>
            <a:ext cx="3523938" cy="557106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Implemented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1B64-679A-4C86-870E-A13D2078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231" y="944036"/>
            <a:ext cx="6114847" cy="55710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Store GitHub data into </a:t>
            </a:r>
            <a:r>
              <a:rPr lang="en-US" dirty="0" err="1"/>
              <a:t>GitMe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Used Requests library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News Feed: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Issues Updates</a:t>
            </a:r>
          </a:p>
          <a:p>
            <a:pPr lvl="1"/>
            <a:r>
              <a:rPr lang="en-US" dirty="0"/>
              <a:t>Pull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Calendar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Follows and Following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Multi-User Access</a:t>
            </a:r>
          </a:p>
        </p:txBody>
      </p:sp>
    </p:spTree>
    <p:extLst>
      <p:ext uri="{BB962C8B-B14F-4D97-AF65-F5344CB8AC3E}">
        <p14:creationId xmlns:p14="http://schemas.microsoft.com/office/powerpoint/2010/main" val="269028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 title="Background Shape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 title="Side bar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488E4-77E5-46B1-B3B7-91BD0BB5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Not Implemented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5F96-A1FF-4F32-9DD4-C6D058AA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News Feed:</a:t>
            </a:r>
          </a:p>
          <a:p>
            <a:pPr lvl="1"/>
            <a:r>
              <a:rPr lang="en-US" dirty="0"/>
              <a:t>Merges: Not part of GitHub API</a:t>
            </a:r>
          </a:p>
          <a:p>
            <a:pPr lvl="1"/>
            <a:r>
              <a:rPr lang="en-US" dirty="0"/>
              <a:t>Filters: Limit scope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 Breakdown/Velocity Chart</a:t>
            </a:r>
          </a:p>
          <a:p>
            <a:pPr lvl="1"/>
            <a:r>
              <a:rPr lang="en-US" dirty="0"/>
              <a:t>Requires additional use of </a:t>
            </a:r>
            <a:r>
              <a:rPr lang="en-US" dirty="0" err="1"/>
              <a:t>ZenHub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6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AAC19CEE-435E-4643-849E-5194A57437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0155-17E9-4DD1-A930-6FED9DDF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8F3A-6B27-4BE8-B8D1-DD014B3B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dirty="0"/>
              <a:t>Angular 5</a:t>
            </a:r>
          </a:p>
          <a:p>
            <a:pPr lvl="1"/>
            <a:r>
              <a:rPr lang="en-US" dirty="0"/>
              <a:t>Learning TypeScript</a:t>
            </a:r>
          </a:p>
          <a:p>
            <a:pPr lvl="1"/>
            <a:r>
              <a:rPr lang="en-US" dirty="0"/>
              <a:t>Connecting Front End and Back End</a:t>
            </a:r>
          </a:p>
          <a:p>
            <a:pPr lvl="1"/>
            <a:r>
              <a:rPr lang="en-US" dirty="0"/>
              <a:t>Hierarchy of Components</a:t>
            </a:r>
          </a:p>
          <a:p>
            <a:endParaRPr lang="en-US" dirty="0"/>
          </a:p>
          <a:p>
            <a:r>
              <a:rPr lang="en-US" dirty="0"/>
              <a:t>Establishing an efficient link with GitHub</a:t>
            </a:r>
          </a:p>
          <a:p>
            <a:pPr lvl="1"/>
            <a:r>
              <a:rPr lang="en-US" dirty="0"/>
              <a:t>Requests Limit</a:t>
            </a:r>
          </a:p>
          <a:p>
            <a:endParaRPr lang="en-US" dirty="0"/>
          </a:p>
          <a:p>
            <a:r>
              <a:rPr lang="en-US" dirty="0"/>
              <a:t>Limiting Scope and Time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2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5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375</Words>
  <Application>Microsoft Office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Franklin Gothic Book</vt:lpstr>
      <vt:lpstr>Gill Sans MT</vt:lpstr>
      <vt:lpstr>Wingdings</vt:lpstr>
      <vt:lpstr>Office Theme</vt:lpstr>
      <vt:lpstr>Parcel</vt:lpstr>
      <vt:lpstr>Crop</vt:lpstr>
      <vt:lpstr>Banded</vt:lpstr>
      <vt:lpstr>Metropolitan</vt:lpstr>
      <vt:lpstr>GitMe</vt:lpstr>
      <vt:lpstr>Goal    Audience</vt:lpstr>
      <vt:lpstr>Intended Functionality</vt:lpstr>
      <vt:lpstr>Design</vt:lpstr>
      <vt:lpstr>PowerPoint Presentation</vt:lpstr>
      <vt:lpstr>Public Databases</vt:lpstr>
      <vt:lpstr>Implemented Functionality</vt:lpstr>
      <vt:lpstr>Not Implemented Functionality</vt:lpstr>
      <vt:lpstr>Difficulties</vt:lpstr>
      <vt:lpstr>Insights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GitMe</dc:title>
  <dc:creator>Kirtan Patel</dc:creator>
  <cp:lastModifiedBy>Kirtan Patel</cp:lastModifiedBy>
  <cp:revision>9</cp:revision>
  <dcterms:created xsi:type="dcterms:W3CDTF">2018-04-19T05:30:24Z</dcterms:created>
  <dcterms:modified xsi:type="dcterms:W3CDTF">2018-04-19T06:31:42Z</dcterms:modified>
</cp:coreProperties>
</file>