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4639-B922-42E4-B107-3D51B8A66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08263-4E32-42B1-9960-0F0612F9E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682D5-D492-4E12-B3A0-3406FB23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7910-3D6D-40E5-9C8B-781C2728262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8732F-3C3F-45A3-91C0-AD53A08F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16E0D-1A9E-4EDA-A071-EB746771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A205-E52B-4D83-9AAA-09E1776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4F54-963C-4E35-B192-2B0DD635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A3699-1B13-4C0C-A195-BEADD9EF0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2D6EE-38E1-42DC-9545-CABDFB26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7910-3D6D-40E5-9C8B-781C2728262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E7A1-2765-4CEC-A071-008A16A4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083CE-95AA-45C5-AE7C-45E1E8A6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A205-E52B-4D83-9AAA-09E1776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0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801C8-D139-4F7C-B2A0-5A42DEF47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1073E-01FC-4267-99B9-F22FE0EDF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3A27D-F42E-4D67-9FD2-D88EE3B8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7910-3D6D-40E5-9C8B-781C2728262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DF055-AF15-4E09-A93F-28FC1732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7E8A-723D-4930-A37D-B072445E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A205-E52B-4D83-9AAA-09E1776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4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A3B2-80AF-4855-BFD8-A1FC8337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11927-9ABC-4710-AD0D-DB052AE94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6C099-C269-40D5-888D-BC6D0A94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7910-3D6D-40E5-9C8B-781C2728262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F3769-2F15-4611-88FD-A7A854A9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CC26-17C9-4BCF-806F-646B6646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A205-E52B-4D83-9AAA-09E1776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0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9C1D-AC6A-4301-8773-82487D82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0E70A-C1E1-4EF7-B713-A2B617D75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7B277-7DA6-44D7-A7DC-956F6964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7910-3D6D-40E5-9C8B-781C2728262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5D935-FD03-4693-9648-7966D494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BACE3-C513-436D-8FEC-43E6A409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A205-E52B-4D83-9AAA-09E1776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8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286F-F244-42A6-BAAC-C6A2B87C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98EE-83DD-466F-81DB-70D79BF33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E234A-A7CF-42EC-A827-28C4354B7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02C31-3F68-47B1-87E7-89197088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7910-3D6D-40E5-9C8B-781C2728262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607E6-B99A-4088-969E-FB984C4A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CBFE4-F462-411A-9D6B-791A2BEC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A205-E52B-4D83-9AAA-09E1776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7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684D-A576-44F6-828D-61CFAA9B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1B050-6212-4DEC-BAB6-4E66B9228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44F23-EDE6-4854-A55A-8FFDC1941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BF2DE-6159-4943-920F-83809BBAE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0C2C6-3C1C-4A13-8A67-6A01E58FA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2DD0A-18E7-4EAF-98CE-99475A4F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7910-3D6D-40E5-9C8B-781C2728262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790A4-9C3F-4A2B-8970-587EB381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F5F5B-9703-4047-8FA2-756FD37F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A205-E52B-4D83-9AAA-09E1776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3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473A-8245-4D50-B627-69F60245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3CACE-44C1-48FD-B5DC-630A7EB3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7910-3D6D-40E5-9C8B-781C2728262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47187-0E4D-4399-B500-FC9CE0D4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86C66-6662-4C1D-8371-250C3843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A205-E52B-4D83-9AAA-09E1776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606D5-8C95-48A2-A039-2273438A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7910-3D6D-40E5-9C8B-781C2728262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E6BC3-EFD6-4595-8B00-1BF94492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66E1F-E0D3-47F2-B4E1-856AD3C8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A205-E52B-4D83-9AAA-09E1776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1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FB4E-9158-4E6F-9CD1-4D616E1C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43E15-FC50-437D-A6B9-F55929411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42480-A3AC-47A3-9465-53696A7A8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0726B-3297-4E5D-9EAF-79BD432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7910-3D6D-40E5-9C8B-781C2728262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156AF-87FF-4ED5-A8AD-95EA9CE3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197FB-0EC8-44CB-8A11-B2D52346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A205-E52B-4D83-9AAA-09E1776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8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A5FC-6AFF-46C2-A04B-42A19097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AAB6B-D2DF-47F1-9D8D-9328209DF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CD387-8786-4EBB-BE64-830C2CA7F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F28AD-0D73-4AB0-8225-5B7A7D7E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7910-3D6D-40E5-9C8B-781C2728262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70868-AC58-4723-84CD-71EF1D6E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D25C2-1F94-4C88-9397-58194261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A205-E52B-4D83-9AAA-09E1776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7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4B459-D504-4DD7-879F-EE34CC55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AF21F-0A3C-4A1F-880C-62921B0A0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0C883-879D-4E1F-BAF9-56730D411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C7910-3D6D-40E5-9C8B-781C2728262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238D6-34D4-46B7-8E45-A763C4289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57340-B3CD-4E61-9A97-1B527B0E2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A205-E52B-4D83-9AAA-09E17763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9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2BD3B69-3FE3-4FDC-8EBB-22002EA67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GitMe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111ED-8BE5-4BF6-A072-E09D9F572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James Gormley</a:t>
            </a:r>
          </a:p>
          <a:p>
            <a:pPr algn="r"/>
            <a:r>
              <a:rPr lang="en-US" sz="2000" dirty="0" err="1">
                <a:solidFill>
                  <a:schemeClr val="accent1"/>
                </a:solidFill>
              </a:rPr>
              <a:t>Yuli</a:t>
            </a:r>
            <a:r>
              <a:rPr lang="en-US" sz="2000" dirty="0">
                <a:solidFill>
                  <a:schemeClr val="accent1"/>
                </a:solidFill>
              </a:rPr>
              <a:t> Liu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Kirtan Patel</a:t>
            </a:r>
          </a:p>
        </p:txBody>
      </p:sp>
    </p:spTree>
    <p:extLst>
      <p:ext uri="{BB962C8B-B14F-4D97-AF65-F5344CB8AC3E}">
        <p14:creationId xmlns:p14="http://schemas.microsoft.com/office/powerpoint/2010/main" val="359531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02DE83-D9C9-418D-AADE-D8724EAFCD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2C7E4-9B6F-42C7-973D-BCD39710DC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59595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9196E-9B6A-44C3-8A16-E6A56574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3050435"/>
            <a:ext cx="3720353" cy="757130"/>
          </a:xfrm>
          <a:ln w="25400" cap="sq">
            <a:solidFill>
              <a:srgbClr val="FFFFF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32DD-99BD-47AD-BA4D-D87DCA8DD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4657389" cy="4628275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an easy to use news feed feature that allows users to view and filter messages, commits, merges, pull requests, and issue updates from all repos across multiple accounts.</a:t>
            </a:r>
          </a:p>
        </p:txBody>
      </p:sp>
    </p:spTree>
    <p:extLst>
      <p:ext uri="{BB962C8B-B14F-4D97-AF65-F5344CB8AC3E}">
        <p14:creationId xmlns:p14="http://schemas.microsoft.com/office/powerpoint/2010/main" val="259980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F70A-4131-4DBD-B051-DD05C6C9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0F3F-AA00-4645-919E-67EB43C39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4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B1BC-E6F7-4F49-B440-3856495E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BEBC1-D092-4A74-A36C-A604FBFA0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9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62B9258-873B-4B83-A53E-6694CAC7E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6A9CB07-C4BB-4924-90C7-E4325851E6D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D3239B-C7ED-4C4D-8983-5E5EC664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5C151-070C-4E60-B5FD-2B2E27589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r>
              <a:rPr lang="en-US" sz="2000"/>
              <a:t>Users of GitHub that collaborate on Open-Source Projects</a:t>
            </a:r>
          </a:p>
          <a:p>
            <a:r>
              <a:rPr lang="en-US" sz="2000"/>
              <a:t>Teams that work on projects and utilize GitHub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7814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F25B-1791-4ADE-AB74-3715B37C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3624-BEFD-4B00-AED9-D9B202B7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3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0B07-A3EB-424A-AC63-74A688B6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2D7E-355B-4979-929E-16C259A4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6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3E22E0-8A45-43F5-9ED6-30A57678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21A7-1484-4CCE-BEF2-86B273DF2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748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65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Office Theme</vt:lpstr>
      <vt:lpstr>GitMe</vt:lpstr>
      <vt:lpstr>Goal</vt:lpstr>
      <vt:lpstr>Design</vt:lpstr>
      <vt:lpstr>Implementation</vt:lpstr>
      <vt:lpstr>Audience</vt:lpstr>
      <vt:lpstr>Difficulties</vt:lpstr>
      <vt:lpstr>Insights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Gitme</dc:title>
  <dc:creator>Kirtan Patel</dc:creator>
  <cp:lastModifiedBy>Kirtan Patel</cp:lastModifiedBy>
  <cp:revision>4</cp:revision>
  <dcterms:created xsi:type="dcterms:W3CDTF">2018-04-18T16:41:46Z</dcterms:created>
  <dcterms:modified xsi:type="dcterms:W3CDTF">2018-04-18T17:23:15Z</dcterms:modified>
</cp:coreProperties>
</file>