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71C-A3EB-42C8-B83F-FDFB2F6A4013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8C0-ECBB-465B-82C4-B309F4D48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BB2-FDFC-450F-813E-03E00FF363D0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4FCB-70C8-4660-A911-092A207EF0F5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97C2-835F-47AB-BACD-15E83BEB3C23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952-4FDC-4F00-AB51-236967162E81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70F8-E6C9-410B-A07A-90FC1CEE1494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F9B-F2E2-48D1-893F-AADB85954643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21A-D83E-470C-AD75-042C61C872FC}" type="datetime1">
              <a:rPr lang="ru-RU" smtClean="0"/>
              <a:t>01.10.2021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936-946D-4BD0-A55B-D9B997E5DAD4}" type="datetime1">
              <a:rPr lang="ru-RU" smtClean="0"/>
              <a:t>01.10.2021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F23D-3906-47C0-9E56-7173C349CB0A}" type="datetime1">
              <a:rPr lang="ru-RU" smtClean="0"/>
              <a:t>01.10.2021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075D-A08A-4160-A1C7-D2554974045C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74C6-B491-4E11-BD09-894019F81960}" type="datetime1">
              <a:rPr lang="ru-RU" smtClean="0"/>
              <a:t>01.10.2021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F04A-6CAE-46A4-9DFC-25D6F7231E99}" type="datetime1">
              <a:rPr lang="ru-RU" smtClean="0"/>
              <a:t>01.10.2021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94011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</a:t>
            </a:r>
            <a:r>
              <a:rPr 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«Выявление мошенничества с помощью алгоритмов случайного леса, нейронного </a:t>
            </a:r>
            <a:r>
              <a:rPr lang="ru-RU" sz="2800" dirty="0" err="1">
                <a:latin typeface="Times New Roman" pitchFamily="18" charset="0"/>
                <a:ea typeface="+mn-ea"/>
                <a:cs typeface="Times New Roman" pitchFamily="18" charset="0"/>
              </a:rPr>
              <a:t>автокодировщика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 и изолирующего леса»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723878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Подготовила студентка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Концевая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Юлия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учреждение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высшего образования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Исходные данные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данных содержит транзакции, совершенные европейскими держателями карт с помощью кредитных карт в сентябре 2013 года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этом наборе данных представлены транзакции, которые произошли за два дня, где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492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мошенничества из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284807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транзакций.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 сильно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несбалансирован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на положительный класс (мошенничество) приходится 0,172% всех транзакций.</a:t>
            </a:r>
          </a:p>
        </p:txBody>
      </p:sp>
      <p:pic>
        <p:nvPicPr>
          <p:cNvPr id="1026" name="Picture 2" descr="https://sun9-39.userapi.com/impg/c0PTpgOI8ghyoIsyW7lzrKIWpCRw_ZbMHW8j2w/GPxs7iZGFgI.jpg?size=1024x254&amp;quality=96&amp;sign=add68525653a2a131b39b96878ce7e2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60312"/>
            <a:ext cx="8712968" cy="18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Машинное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с учителем — случайный лес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Было: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пороговое значение установлено 0.3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выборка разделена в соотношении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70 % и 30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 descr="https://habrastorage.org/r/w1560/getpro/habr/post_images/c13/8e2/6ca/c138e26ca77bbdc1599a9ba620f8e9c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5727"/>
            <a:ext cx="5652628" cy="22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552" y="123478"/>
            <a:ext cx="8229600" cy="56557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3" descr="C:\Users\Aleksandr\Pictures\Безымянный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6" y="1445979"/>
            <a:ext cx="3771649" cy="13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2209" y="843558"/>
            <a:ext cx="766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азделение выборки на обучающую и тестовую, 80%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20% соответственно.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sun9-32.userapi.com/impg/cfrvVjuN6PaogVRase1hfScCjptIcJXtor_0XA/Iy-jRv0_kQc.jpg?size=1009x539&amp;quality=96&amp;sign=4e164141041774d5f81df12d57c2be45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76998"/>
            <a:ext cx="3970360" cy="21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90162" y="3867894"/>
            <a:ext cx="715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Небольшое ухудшение в точности работы алгоритма, на 0.01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120" y="123478"/>
            <a:ext cx="8229600" cy="50405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Машинное обучение с учителем — случайный лес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71550"/>
            <a:ext cx="8507288" cy="3823073"/>
          </a:xfrm>
        </p:spPr>
        <p:txBody>
          <a:bodyPr/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Разделение выборки на обучающую и тестовую, 80% и 20% соответственно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пороговое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 на 0.8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акже было изменено только пороговое значение, а выборка была разделена как изначально, изменение в работе алгоритма небольшие. 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 descr="https://sun9-78.userapi.com/impg/ZW0Fuml2DYb8FQ1y-4FGfQg5J5iPcg3k_u1edA/cs2YBuD1cU0.jpg?size=870x433&amp;quality=96&amp;sign=42f594fca763716529e942a3e47b8b1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5" y="2646698"/>
            <a:ext cx="4050488" cy="22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ksandr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87" y="2499743"/>
            <a:ext cx="3908608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Обнаружение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аномалий с помощью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автокодировщика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4402832" cy="375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Было: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разделение выборки на 90% и 10%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915566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Стало: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разделение выборки на 8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% и 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2465" y="4011910"/>
            <a:ext cx="353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Точность алгоритма уменьшилась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7" name="Picture 7" descr="C:\Users\Aleksandr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25" y="1923678"/>
            <a:ext cx="312152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Aleksandr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51671"/>
            <a:ext cx="3398912" cy="15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Реализация алгоритмов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Основные этапы реализации алгоритма:</a:t>
            </a:r>
          </a:p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Этап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анализа: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данные анализируются для выявления закономерностей, которые помогают создать новые признаки, для повышения точности обучения модели.</a:t>
            </a:r>
          </a:p>
          <a:p>
            <a:pPr algn="just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Этап обучения: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параметры данных, созданные на предыдущих этапах, используются для создания моделей машинного обучения. Фаза обучения - это итеративный процесс, модель может улучшать качество прогнозирования.</a:t>
            </a:r>
          </a:p>
          <a:p>
            <a:pPr algn="just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Этап тестирования: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модель машинного обучения, созданная на этапе обучения, тестируется на большом количестве данных, и оценивается её качество. На этом этапе тестируются данные, которые не использовались на предыдущем.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Полученные результаты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ходе реализации задачи были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решены следующие задачи: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стандартизация данных,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балансировка целевой переменной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извлечение признаков,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разделение данных на обучающую и тестовую выборку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dirty="0"/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обучение следующих алгоритмов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метода опорных векторов,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логистической регрессии,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наивного байесовского классификатора,</a:t>
            </a:r>
          </a:p>
          <a:p>
            <a:pPr lvl="1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деревьев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решений,</a:t>
            </a:r>
          </a:p>
          <a:p>
            <a:pPr lvl="1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случайного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леса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наилучшие результаты достигаются при 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использовании случайного леса и наивного 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байесовского классификатора.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 descr="https://sun9-38.userapi.com/impg/YmfbwqAVHL-CYVqKAJKR7SNyHZizuhaWT9KnzA/li5NSFUb72c.jpg?size=428x269&amp;quality=96&amp;sign=af34b6022b18c73e7abd230e3fc16eb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32" y="2211710"/>
            <a:ext cx="40767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94011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</a:t>
            </a:r>
            <a:r>
              <a:rPr 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«Выявление мошенничества с помощью алгоритмов случайного леса, нейронного </a:t>
            </a:r>
            <a:r>
              <a:rPr lang="ru-RU" sz="2800" dirty="0" err="1">
                <a:latin typeface="Times New Roman" pitchFamily="18" charset="0"/>
                <a:ea typeface="+mn-ea"/>
                <a:cs typeface="Times New Roman" pitchFamily="18" charset="0"/>
              </a:rPr>
              <a:t>автокодировщика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 и изолирующего леса»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3723878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Подготовила студентка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Концевая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Юлия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учреждение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высшего образования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МИРЭА – Российский Технологический Университет»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352</Words>
  <Application>Microsoft Office PowerPoint</Application>
  <PresentationFormat>Экран (16:9)</PresentationFormat>
  <Paragraphs>60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Отчёт по практической работе №2:  «Выявление мошенничества с помощью алгоритмов случайного леса, нейронного автокодировщика и изолирующего леса»</vt:lpstr>
      <vt:lpstr>Исходные данные</vt:lpstr>
      <vt:lpstr> Машинное обучение с учителем — случайный лес </vt:lpstr>
      <vt:lpstr> Машинное обучение с учителем — случайный лес </vt:lpstr>
      <vt:lpstr> Машинное обучение с учителем — случайный лес </vt:lpstr>
      <vt:lpstr> Обнаружение аномалий с помощью автокодировщика </vt:lpstr>
      <vt:lpstr>Реализация алгоритмов</vt:lpstr>
      <vt:lpstr>Полученные результаты</vt:lpstr>
      <vt:lpstr>Отчёт по практической работе №2:  «Выявление мошенничества с помощью алгоритмов случайного леса, нейронного автокодировщика и изолирующего леса»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№2:  «Выявление мошенничества с помощью алгоритмов случайного леса, нейронного автокодировщика и изолирующего леса»</dc:title>
  <dc:creator>Юлия</dc:creator>
  <cp:lastModifiedBy>Aleksandr</cp:lastModifiedBy>
  <cp:revision>10</cp:revision>
  <dcterms:created xsi:type="dcterms:W3CDTF">2021-09-30T12:14:16Z</dcterms:created>
  <dcterms:modified xsi:type="dcterms:W3CDTF">2021-10-01T19:17:22Z</dcterms:modified>
</cp:coreProperties>
</file>