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E02B0-5F20-C345-D2DE-AB58AF6A4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05DD39-B703-FFA2-A3D0-EA10A07B3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EBF1E-C65C-A2F5-AD3E-A1A0B499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FAE7-9BEA-42FB-AA4B-34217A70EBC5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F2C0B-A604-FCFF-E90F-DE2B66B5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17CF91-839F-9A56-D79E-10289859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9786-260C-4007-B64F-A7139CBEC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717F5-9958-DD77-28D6-57FAD3F6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707251-7042-B991-44CF-DD35A0F60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E191BD-7147-6EF2-2F10-F7972F72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FAE7-9BEA-42FB-AA4B-34217A70EBC5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8FEDA0-7527-EB8C-B006-97F56947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10E924-7764-1352-8530-6C6C393E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9786-260C-4007-B64F-A7139CBEC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0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EDA96E-9348-3D17-68E9-140D6CE59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3BC713-1E32-22EA-8E65-7029F2B12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071DB9-F2BF-4AEF-FC5F-471EBDB4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FAE7-9BEA-42FB-AA4B-34217A70EBC5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12C663-9558-0FB6-8F84-B10FE599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328B6-4593-5E3C-4B0F-817AF0A7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9786-260C-4007-B64F-A7139CBEC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79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9A0B8-CA86-6D23-0290-6E7D4064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1A8C5-AF58-2611-1EBC-F5D31C2F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8D2215-C700-68F5-1A38-B08001DA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FAE7-9BEA-42FB-AA4B-34217A70EBC5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FC63AB-AF43-2A24-4B27-374F0B4F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87E15-86B2-C401-6445-C2C0CAD8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9786-260C-4007-B64F-A7139CBEC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00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DF93B-4635-06BE-D80E-C5C52C67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B0C2C3-77A3-8FE3-1D50-A6FD1B3F1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1E5E39-C6C3-51DE-3915-07EE4FA9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FAE7-9BEA-42FB-AA4B-34217A70EBC5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EEE7B-B80A-948D-C859-BBC38F67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890D8F-2ABF-1CDC-4914-DF42F569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9786-260C-4007-B64F-A7139CBEC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05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82B67-3DB3-238A-FAC2-809A6AED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9C8E0-0599-0EBB-B178-13982F867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F63891-3046-FE6D-B3BA-1AEBCE1C7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5066C7-4E3E-6B10-9551-B7DB760A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FAE7-9BEA-42FB-AA4B-34217A70EBC5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93A5C1-86C3-7E58-4555-3DC68114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123C95-4178-A612-5CB2-E0B1E35C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9786-260C-4007-B64F-A7139CBEC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19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BF029-4996-7C8D-A015-509DCB50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96A498-E66E-C118-C1A8-9E44E9122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6342B5-B849-1B87-C806-1601217BE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CA07F1-C27F-095F-204F-5111F1B96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D70E5B-4731-9D40-57F5-83A74638A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B62FCF-F5D1-F11A-C0FF-25869E09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FAE7-9BEA-42FB-AA4B-34217A70EBC5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03826A-DE20-0EE0-072E-FAA1871D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F4E1D5-11A7-5C75-A2E4-FCAC2D67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9786-260C-4007-B64F-A7139CBEC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6B24E-68E0-5529-BB06-D73B7F82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D1A658-5781-2459-6FB4-F43D3BAD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FAE7-9BEA-42FB-AA4B-34217A70EBC5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D0B7C0-B504-58E4-DD2B-5882AB26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067E72-F4C9-B198-E430-E5DD527B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9786-260C-4007-B64F-A7139CBEC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57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018B23E-3E3C-47F8-C1A6-AB821B70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FAE7-9BEA-42FB-AA4B-34217A70EBC5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7A4792-1BD9-5B2E-A170-842F975D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D80B00-300C-CD60-1547-4CE8F3A0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9786-260C-4007-B64F-A7139CBEC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27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38B7C-E3D1-CFA5-E311-8FF8F73F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7ED03-A557-B2F0-7294-3EEF4398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8120F3-852B-67DD-9054-F16460699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26455B-B4BE-541A-0825-BE11475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FAE7-9BEA-42FB-AA4B-34217A70EBC5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94659A-FF9B-A50A-34C1-8B791A7C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FAC2CC-4293-6008-1A6F-DCB17BF7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9786-260C-4007-B64F-A7139CBEC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56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F23EE-EE70-C1AE-9CD7-83771956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404725-BD4E-FDCD-0FD2-47C0E901A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58DA8A-96C0-530F-D78B-5E871C960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484725-C674-C2C0-05CB-67A9E261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FAE7-9BEA-42FB-AA4B-34217A70EBC5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EADB17-8B03-2DCE-7A89-8813A707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872C29-70AD-8D1F-AC19-612668FD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9786-260C-4007-B64F-A7139CBEC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99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7401F-BF66-F731-D41A-4604EB0B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0F8815-4F34-1E19-AC6C-73A3EA967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9F35E-3DA7-8952-54BC-75242403C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FAE7-9BEA-42FB-AA4B-34217A70EBC5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9CC9E7-ABD1-3B15-8F54-090523E9F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24D67B-4542-578D-6E88-249FA7C21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69786-260C-4007-B64F-A7139CBEC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0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52F2C-FA85-41BF-27AB-B3F70E788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CB35FB-6DFE-FF7A-234A-6D4F24EED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4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FF02E-C7E5-3757-9601-41FBB006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AC227-8CF2-CAE9-036D-BA1B1927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82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92DEE-A261-09FE-9D25-5DC48225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B5BE0-04EA-AF59-B6B1-990779C0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65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93CAB-C142-FD81-988B-3E1F31CB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51EE07-6A79-4685-5DC3-FDF7F3D2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93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BF824-A7BA-62F9-96BC-CE0553CF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89564-94B2-CFFB-8254-C2717944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6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95C4E-282F-D192-C488-C097EAF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24572-B2DD-F70B-6965-2BE63705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864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Бондаренко Юлия Олеговна</dc:creator>
  <cp:lastModifiedBy>Бондаренко Юлия Олеговна</cp:lastModifiedBy>
  <cp:revision>1</cp:revision>
  <dcterms:created xsi:type="dcterms:W3CDTF">2023-08-10T15:26:53Z</dcterms:created>
  <dcterms:modified xsi:type="dcterms:W3CDTF">2023-08-10T15:27:01Z</dcterms:modified>
</cp:coreProperties>
</file>