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54DA4-C0C2-4F11-A8C7-E6BBD5501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EXAMEN FINAL</a:t>
            </a:r>
            <a:br>
              <a:rPr lang="es-ES" dirty="0"/>
            </a:br>
            <a:r>
              <a:rPr lang="es-ES" sz="2400" dirty="0"/>
              <a:t>ARBOL DE NODOS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FE74E0-1142-4C9B-A7B2-C9FF9573D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YULL DARIO BOHORQUEZ CLEMOW</a:t>
            </a:r>
          </a:p>
          <a:p>
            <a:r>
              <a:rPr lang="es-ES" dirty="0"/>
              <a:t>1002227696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74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C4138-ACC1-4DB9-90DC-BDDCADEF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un árbol?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FE631-5CEF-4340-8E6F-C121505F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 Ciencias de la computación, un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árbol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una estructura de datos que imita la estructura de un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árbol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al revés: La raíz (cabeza) está en la parte superior y sub-árboles con nodos superiores. Los nodos descendientes o inferiores son llamados nodos hoja. Un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árbol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 tipo de Grafo que no tiene ciclos.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41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C3630-B787-4E35-B8AC-A58DD3FA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PASO 1 </a:t>
            </a:r>
            <a:r>
              <a:rPr lang="es-ES" sz="2800" dirty="0">
                <a:solidFill>
                  <a:srgbClr val="FFFFFF"/>
                </a:solidFill>
              </a:rPr>
              <a:t>Generar el árbol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FF128DD-CBAC-44EB-982D-83086F0D2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53" b="19"/>
          <a:stretch/>
        </p:blipFill>
        <p:spPr>
          <a:xfrm>
            <a:off x="5658368" y="331304"/>
            <a:ext cx="5117698" cy="6241577"/>
          </a:xfrm>
        </p:spPr>
      </p:pic>
    </p:spTree>
    <p:extLst>
      <p:ext uri="{BB962C8B-B14F-4D97-AF65-F5344CB8AC3E}">
        <p14:creationId xmlns:p14="http://schemas.microsoft.com/office/powerpoint/2010/main" val="13503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FF207C-21ED-4731-96F3-FCA25CD1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000" dirty="0">
                <a:solidFill>
                  <a:srgbClr val="262626"/>
                </a:solidFill>
              </a:rPr>
              <a:t>PASO 2</a:t>
            </a:r>
            <a:endParaRPr lang="es-CO" sz="4000" dirty="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928D8B-D404-436B-A047-290062ED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rgbClr val="262626"/>
                </a:solidFill>
              </a:rPr>
              <a:t>Sumar contenido árbol recursivamente</a:t>
            </a: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AF2AF5A8-FBE1-48F7-BFF9-BF5FEFD52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646913"/>
            <a:ext cx="6098041" cy="55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0BD5345-DCFD-4A2F-997B-8AE84138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262626"/>
                </a:solidFill>
              </a:rPr>
              <a:t>PASO</a:t>
            </a:r>
            <a:r>
              <a:rPr lang="es-ES" sz="2800" dirty="0">
                <a:solidFill>
                  <a:srgbClr val="262626"/>
                </a:solidFill>
              </a:rPr>
              <a:t> </a:t>
            </a:r>
            <a:r>
              <a:rPr lang="es-ES" dirty="0">
                <a:solidFill>
                  <a:srgbClr val="262626"/>
                </a:solidFill>
              </a:rPr>
              <a:t>3</a:t>
            </a:r>
            <a:endParaRPr lang="es-CO" sz="2800" dirty="0">
              <a:solidFill>
                <a:srgbClr val="262626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9FC5D-DB40-443B-9759-3BC7CD27B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>
                <a:solidFill>
                  <a:srgbClr val="262626"/>
                </a:solidFill>
              </a:rPr>
              <a:t>Encontrar el valor mayor en el árbol</a:t>
            </a:r>
            <a:endParaRPr lang="en-US" sz="2800" dirty="0">
              <a:solidFill>
                <a:srgbClr val="262626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022389-08A4-4786-A397-661E01120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538" y="982131"/>
            <a:ext cx="4761726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3811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633D90-7CDD-4430-A0FF-BA980518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 dirty="0">
                <a:solidFill>
                  <a:srgbClr val="262626"/>
                </a:solidFill>
              </a:rPr>
              <a:t>PASO 4</a:t>
            </a:r>
            <a:endParaRPr lang="es-CO" sz="3600" dirty="0">
              <a:solidFill>
                <a:srgbClr val="262626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D2E767D-4337-414A-A05B-9CDA29AC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s-E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Buscar un elemento dentro del árbol</a:t>
            </a: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2B650A8D-A6A8-4C34-AEF9-65F19E0C4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578" y="901138"/>
            <a:ext cx="4924395" cy="511181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775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B7DAF8-ECDF-43E0-AF7A-F6AAAEF247A2}"/>
              </a:ext>
            </a:extLst>
          </p:cNvPr>
          <p:cNvSpPr/>
          <p:nvPr/>
        </p:nvSpPr>
        <p:spPr>
          <a:xfrm>
            <a:off x="4202224" y="2705725"/>
            <a:ext cx="378755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4262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106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</vt:lpstr>
      <vt:lpstr>Garamond</vt:lpstr>
      <vt:lpstr>Orgánico</vt:lpstr>
      <vt:lpstr>EXAMEN FINAL ARBOL DE NODOS</vt:lpstr>
      <vt:lpstr>Que es un árbol?</vt:lpstr>
      <vt:lpstr>PASO 1 Generar el árbol</vt:lpstr>
      <vt:lpstr>PASO 2</vt:lpstr>
      <vt:lpstr>PASO 3</vt:lpstr>
      <vt:lpstr>PASO 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 ARBOL DE NODOS</dc:title>
  <dc:creator>Yull Bohorquez</dc:creator>
  <cp:lastModifiedBy>Yull Bohorquez</cp:lastModifiedBy>
  <cp:revision>1</cp:revision>
  <dcterms:created xsi:type="dcterms:W3CDTF">2021-12-17T02:24:43Z</dcterms:created>
  <dcterms:modified xsi:type="dcterms:W3CDTF">2021-12-17T03:08:36Z</dcterms:modified>
</cp:coreProperties>
</file>