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56" r:id="rId4"/>
  </p:sldMasterIdLst>
  <p:notesMasterIdLst>
    <p:notesMasterId r:id="rId17"/>
  </p:notesMasterIdLst>
  <p:handoutMasterIdLst>
    <p:handoutMasterId r:id="rId18"/>
  </p:handoutMasterIdLst>
  <p:sldIdLst>
    <p:sldId id="267" r:id="rId5"/>
    <p:sldId id="278" r:id="rId6"/>
    <p:sldId id="280" r:id="rId7"/>
    <p:sldId id="281" r:id="rId8"/>
    <p:sldId id="284" r:id="rId9"/>
    <p:sldId id="269" r:id="rId10"/>
    <p:sldId id="271" r:id="rId11"/>
    <p:sldId id="272" r:id="rId12"/>
    <p:sldId id="273" r:id="rId13"/>
    <p:sldId id="277" r:id="rId14"/>
    <p:sldId id="282" r:id="rId15"/>
    <p:sldId id="283" r:id="rId16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1" autoAdjust="0"/>
    <p:restoredTop sz="94599" autoAdjust="0"/>
  </p:normalViewPr>
  <p:slideViewPr>
    <p:cSldViewPr>
      <p:cViewPr varScale="1">
        <p:scale>
          <a:sx n="72" d="100"/>
          <a:sy n="72" d="100"/>
        </p:scale>
        <p:origin x="618" y="6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9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3E0A6C8-A803-49A5-9FD0-9263A6B67E8E}" type="datetime1">
              <a:rPr lang="es-ES" smtClean="0"/>
              <a:t>13/10/2021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114579-D02A-4B51-B5DF-8EC449F77AC7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A8A29A-BAAC-43F7-BABA-0791EE960E01}" type="datetime1">
              <a:rPr lang="es-ES" noProof="0" smtClean="0"/>
              <a:t>13/10/2021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74690-7256-4BB9-AC0F-97AEAE8CDEC2}" type="slidenum">
              <a:rPr lang="es-ES" noProof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4311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07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778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294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2185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1331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262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218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219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14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59F36873-5392-4E2C-82F9-83428F36920C}" type="datetime1">
              <a:rPr lang="es-ES" noProof="0" smtClean="0"/>
              <a:t>13/10/2021</a:t>
            </a:fld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F28FB93-0A08-4E7D-8E63-9EFA29F1E093}" type="slidenum">
              <a:rPr lang="es-ES" noProof="0"/>
              <a:pPr rtl="0"/>
              <a:t>‹Nº›</a:t>
            </a:fld>
            <a:endParaRPr lang="es-ES" noProof="0"/>
          </a:p>
        </p:txBody>
      </p:sp>
      <p:grpSp>
        <p:nvGrpSpPr>
          <p:cNvPr id="7" name="Grupo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Elipse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Elipse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Conector recto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upo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Elipse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5" name="Elipse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Conector recto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148796-3AC0-4181-990A-6822F72AD7B1}" type="datetime1">
              <a:rPr lang="es-ES" noProof="0" smtClean="0"/>
              <a:t>13/10/2021</a:t>
            </a:fld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781BE1-B974-49E4-9604-E04CF0ED65C7}" type="datetime1">
              <a:rPr lang="es-ES" noProof="0" smtClean="0"/>
              <a:t>13/10/2021</a:t>
            </a:fld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D14A0-D620-4984-B0E0-917B0DF0EA2A}" type="datetime1">
              <a:rPr lang="es-ES" noProof="0" smtClean="0"/>
              <a:t>13/10/2021</a:t>
            </a:fld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B93CA0-EFD5-4174-93CD-B9546E674860}" type="datetime1">
              <a:rPr lang="es-ES" noProof="0" smtClean="0"/>
              <a:t>13/10/2021</a:t>
            </a:fld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/>
              <a:pPr rtl="0"/>
              <a:t>‹Nº›</a:t>
            </a:fld>
            <a:endParaRPr lang="es-ES" noProof="0"/>
          </a:p>
        </p:txBody>
      </p:sp>
      <p:grpSp>
        <p:nvGrpSpPr>
          <p:cNvPr id="13" name="Grupo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Elipse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Conector recto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Conector recto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7E10F2-0679-4B5D-9F9E-74DF04529F7D}" type="datetime1">
              <a:rPr lang="es-ES" noProof="0" smtClean="0"/>
              <a:t>13/10/2021</a:t>
            </a:fld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285A6A-F317-495E-8185-0388D0794CB9}" type="datetime1">
              <a:rPr lang="es-ES" noProof="0" smtClean="0"/>
              <a:t>13/10/2021</a:t>
            </a:fld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A22A99-17E8-4376-A2C7-2519FCE01F64}" type="datetime1">
              <a:rPr lang="es-ES" noProof="0" smtClean="0"/>
              <a:t>13/10/2021</a:t>
            </a:fld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AD497F-B19E-4F46-BE83-1BB2CEBDF90B}" type="datetime1">
              <a:rPr lang="es-ES" noProof="0" smtClean="0"/>
              <a:t>13/10/2021</a:t>
            </a:fld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3BEFFB-963D-46CA-87A5-2CE666DF75FA}" type="datetime1">
              <a:rPr lang="es-ES" noProof="0" smtClean="0"/>
              <a:t>13/10/2021</a:t>
            </a:fld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editar el estilo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E8EC1C-8F8B-4433-9701-84704560845C}" type="datetime1">
              <a:rPr lang="es-ES" noProof="0" smtClean="0"/>
              <a:t>13/10/2021</a:t>
            </a:fld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400" noProof="0"/>
          </a:p>
        </p:txBody>
      </p:sp>
      <p:sp>
        <p:nvSpPr>
          <p:cNvPr id="8" name="Rectángulo redondeado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90549B28-74F8-4B07-A133-1A03E195B95B}" type="datetime1">
              <a:rPr lang="es-ES" noProof="0" smtClean="0"/>
              <a:t>13/10/2021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DF28FB93-0A08-4E7D-8E63-9EFA29F1E093}" type="slidenum">
              <a:rPr lang="es-ES" noProof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ll-18/Informatic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noProof="1"/>
              <a:t>SUSTENTACIÓN PRIMERA PREVIA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noProof="1"/>
              <a:t>Introducción a la Informática</a:t>
            </a:r>
          </a:p>
          <a:p>
            <a:pPr rtl="0"/>
            <a:r>
              <a:rPr lang="es-ES" noProof="1"/>
              <a:t>2021-02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Python básico</a:t>
            </a:r>
          </a:p>
        </p:txBody>
      </p:sp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029C62BF-0904-4543-BB7F-0F365B7BE82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-40" t="1199" r="17752" b="505"/>
          <a:stretch/>
        </p:blipFill>
        <p:spPr>
          <a:xfrm>
            <a:off x="1341884" y="2014220"/>
            <a:ext cx="6362567" cy="3954781"/>
          </a:xfr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E82A55B-8E63-4028-8B6C-0CDE14CF9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786" y="3010684"/>
            <a:ext cx="2830198" cy="1318416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6749EB81-03E1-4109-8BA0-E26D405F6C07}"/>
              </a:ext>
            </a:extLst>
          </p:cNvPr>
          <p:cNvSpPr/>
          <p:nvPr/>
        </p:nvSpPr>
        <p:spPr>
          <a:xfrm>
            <a:off x="8315717" y="2902672"/>
            <a:ext cx="3024336" cy="1534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44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Python básico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9925880-C61F-4570-B8AD-089767E18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8428" y="1124744"/>
            <a:ext cx="4909795" cy="4608512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136A046-CE3D-40F2-A459-EECB01890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664" y="2263725"/>
            <a:ext cx="4392488" cy="312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28F88-2874-41D8-A578-6F0F1FA6C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876" y="2132856"/>
            <a:ext cx="9435241" cy="1625599"/>
          </a:xfrm>
        </p:spPr>
        <p:txBody>
          <a:bodyPr/>
          <a:lstStyle/>
          <a:p>
            <a:r>
              <a:rPr lang="es-ES" dirty="0"/>
              <a:t>GRACIAS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558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TEMAS Classroom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s-ES" dirty="0"/>
              <a:t>1. Tarea a mano (Informática)</a:t>
            </a:r>
          </a:p>
          <a:p>
            <a:pPr marL="0" indent="0" rtl="0">
              <a:buNone/>
            </a:pPr>
            <a:r>
              <a:rPr lang="es-ES" dirty="0"/>
              <a:t>2. Crear usuario Github</a:t>
            </a:r>
          </a:p>
          <a:p>
            <a:pPr marL="0" indent="0" rtl="0">
              <a:buNone/>
            </a:pPr>
            <a:r>
              <a:rPr lang="es-ES" dirty="0"/>
              <a:t>3. Paper sobre Informática</a:t>
            </a:r>
          </a:p>
          <a:p>
            <a:pPr marL="0" indent="0" rtl="0">
              <a:buNone/>
            </a:pPr>
            <a:r>
              <a:rPr lang="es-ES" dirty="0"/>
              <a:t>4. Programa JS (0-15)</a:t>
            </a:r>
          </a:p>
          <a:p>
            <a:pPr marL="0" indent="0" rtl="0">
              <a:buNone/>
            </a:pPr>
            <a:r>
              <a:rPr lang="es-ES" dirty="0"/>
              <a:t>5. Excalidraw - Conversión</a:t>
            </a:r>
          </a:p>
          <a:p>
            <a:pPr marL="0" indent="0" rtl="0">
              <a:buNone/>
            </a:pPr>
            <a:r>
              <a:rPr lang="es-ES" dirty="0"/>
              <a:t>6. Excalidraw parte dos</a:t>
            </a:r>
          </a:p>
          <a:p>
            <a:pPr marL="0" indent="0" rtl="0">
              <a:buNone/>
            </a:pPr>
            <a:r>
              <a:rPr lang="es-ES" dirty="0"/>
              <a:t>7. Python básico</a:t>
            </a: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Tarea a mano (Informática)</a:t>
            </a:r>
          </a:p>
        </p:txBody>
      </p:sp>
      <p:sp>
        <p:nvSpPr>
          <p:cNvPr id="11" name="Marcador de posición de contenido 10"/>
          <p:cNvSpPr>
            <a:spLocks noGrp="1"/>
          </p:cNvSpPr>
          <p:nvPr>
            <p:ph sz="half" idx="2"/>
          </p:nvPr>
        </p:nvSpPr>
        <p:spPr>
          <a:xfrm>
            <a:off x="6195987" y="2616200"/>
            <a:ext cx="4773956" cy="1625600"/>
          </a:xfrm>
        </p:spPr>
        <p:txBody>
          <a:bodyPr rtlCol="0"/>
          <a:lstStyle/>
          <a:p>
            <a:pPr rtl="0"/>
            <a:r>
              <a:rPr lang="es-ES" dirty="0"/>
              <a:t>Tarea realizada a mano sobre la definición de la informática.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4FE0F06-DE2F-4B55-9A49-ACEBA12A9B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43070" y="1803400"/>
            <a:ext cx="3125873" cy="4267200"/>
          </a:xfrm>
        </p:spPr>
      </p:pic>
    </p:spTree>
    <p:extLst>
      <p:ext uri="{BB962C8B-B14F-4D97-AF65-F5344CB8AC3E}">
        <p14:creationId xmlns:p14="http://schemas.microsoft.com/office/powerpoint/2010/main" val="29080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CREAR USUARIO DE GITHUB</a:t>
            </a:r>
          </a:p>
        </p:txBody>
      </p:sp>
      <p:sp>
        <p:nvSpPr>
          <p:cNvPr id="10" name="Marcador de posición de contenido 9"/>
          <p:cNvSpPr>
            <a:spLocks noGrp="1"/>
          </p:cNvSpPr>
          <p:nvPr>
            <p:ph sz="half" idx="1"/>
          </p:nvPr>
        </p:nvSpPr>
        <p:spPr>
          <a:xfrm>
            <a:off x="866966" y="2062880"/>
            <a:ext cx="4773956" cy="4267200"/>
          </a:xfrm>
        </p:spPr>
        <p:txBody>
          <a:bodyPr rtlCol="0"/>
          <a:lstStyle/>
          <a:p>
            <a:pPr rtl="0"/>
            <a:endParaRPr lang="es-ES" dirty="0"/>
          </a:p>
          <a:p>
            <a:pPr rtl="0"/>
            <a:r>
              <a:rPr lang="es-ES" dirty="0"/>
              <a:t>Link de Usuario en Github:</a:t>
            </a:r>
          </a:p>
          <a:p>
            <a:pPr marL="0" indent="0" rtl="0">
              <a:buNone/>
            </a:pPr>
            <a:r>
              <a:rPr lang="es-ES" dirty="0">
                <a:hlinkClick r:id="rId3"/>
              </a:rPr>
              <a:t>https://github.com/Yull-18/Informatica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44E82E9-5E4B-4B88-82D5-C3818952A0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374332" y="2062880"/>
            <a:ext cx="5932644" cy="3748239"/>
          </a:xfrm>
        </p:spPr>
      </p:pic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DB96C-206C-482A-B894-71E4B15E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 anchor="b">
            <a:normAutofit/>
          </a:bodyPr>
          <a:lstStyle/>
          <a:p>
            <a:r>
              <a:rPr lang="es-ES" dirty="0"/>
              <a:t>Paper sobre Informática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938994-C9C0-42AF-BCB1-D633A4CB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989" y="1803400"/>
            <a:ext cx="3285743" cy="4267200"/>
          </a:xfrm>
          <a:prstGeom prst="rect">
            <a:avLst/>
          </a:prstGeom>
          <a:noFill/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5B718D8-7D00-4480-8B10-BE67E953B0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57219" y="1803400"/>
            <a:ext cx="3251200" cy="4267200"/>
          </a:xfrm>
        </p:spPr>
      </p:pic>
    </p:spTree>
    <p:extLst>
      <p:ext uri="{BB962C8B-B14F-4D97-AF65-F5344CB8AC3E}">
        <p14:creationId xmlns:p14="http://schemas.microsoft.com/office/powerpoint/2010/main" val="16930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53415" y="57638"/>
            <a:ext cx="12081989" cy="1718321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/>
              <a:t>CONVERTIR LOS NÚMEROS BINARIOS 0000 HASTA 1111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2FA471-74AF-44EA-A876-35D12D870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37973" y="1775959"/>
            <a:ext cx="10712871" cy="36757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55CB6F6-7F25-4455-A8B6-3D748A1DD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024" y="2348880"/>
            <a:ext cx="6984776" cy="37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AF9FD2B-8790-449E-8F6D-1BF8B0F42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013" y="552048"/>
            <a:ext cx="6982799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74332" y="332656"/>
            <a:ext cx="5523601" cy="1168400"/>
          </a:xfrm>
        </p:spPr>
        <p:txBody>
          <a:bodyPr rtlCol="0"/>
          <a:lstStyle/>
          <a:p>
            <a:pPr rtl="0"/>
            <a:r>
              <a:rPr lang="es-ES" dirty="0"/>
              <a:t>Excalidraw - Conversión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29F5C6-86E4-4C34-9109-75C514DCB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3" y="620688"/>
            <a:ext cx="3890789" cy="590212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583A4A9-CCA6-4C3C-93DF-C09267FFF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028" y="2132856"/>
            <a:ext cx="3528392" cy="401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F828C-AE98-4ABE-B185-9453152190C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5523601" cy="116840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Excalidraw – Conversión (Parte 2)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435986-17CA-4B9A-A230-681F7E10C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19" y="2629915"/>
            <a:ext cx="4953691" cy="339137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932050B-C8D7-42CF-AB18-BBC5B2201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216" y="1772142"/>
            <a:ext cx="5040561" cy="42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bros clásico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Tema de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la oficina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D397DF-7825-42D5-8CC7-50A9B67274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1FCDE40-3BE7-4E5A-9860-8359C89B8C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F574C1-4F2C-40D8-9AE7-67D8100634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aprendizaje de libros clásicos (pantalla panorámica)</Template>
  <TotalTime>0</TotalTime>
  <Words>120</Words>
  <Application>Microsoft Office PowerPoint</Application>
  <PresentationFormat>Personalizado</PresentationFormat>
  <Paragraphs>34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Constantia</vt:lpstr>
      <vt:lpstr>Libros clásico 16x9</vt:lpstr>
      <vt:lpstr>SUSTENTACIÓN PRIMERA PREVIA</vt:lpstr>
      <vt:lpstr>TEMAS Classroom</vt:lpstr>
      <vt:lpstr>Tarea a mano (Informática)</vt:lpstr>
      <vt:lpstr>CREAR USUARIO DE GITHUB</vt:lpstr>
      <vt:lpstr>Paper sobre Informática</vt:lpstr>
      <vt:lpstr>CONVERTIR LOS NÚMEROS BINARIOS 0000 HASTA 1111</vt:lpstr>
      <vt:lpstr>Presentación de PowerPoint</vt:lpstr>
      <vt:lpstr>Excalidraw - Conversión</vt:lpstr>
      <vt:lpstr>Presentación de PowerPoint</vt:lpstr>
      <vt:lpstr>Python básico</vt:lpstr>
      <vt:lpstr>Python básico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2021-10-12T14:54:24Z</dcterms:created>
  <dcterms:modified xsi:type="dcterms:W3CDTF">2021-10-13T21:41:38Z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