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1"/>
  </p:notesMasterIdLst>
  <p:handoutMasterIdLst>
    <p:handoutMasterId r:id="rId12"/>
  </p:handoutMasterIdLst>
  <p:sldIdLst>
    <p:sldId id="267" r:id="rId5"/>
    <p:sldId id="278" r:id="rId6"/>
    <p:sldId id="283" r:id="rId7"/>
    <p:sldId id="284" r:id="rId8"/>
    <p:sldId id="285" r:id="rId9"/>
    <p:sldId id="286" r:id="rId10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DA9E687-D4D9-4830-96CB-55B3D74738A8}" type="datetime1">
              <a:rPr lang="es-ES" smtClean="0"/>
              <a:t>11/12/2021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B4064B05-B366-404F-9759-1BCDEA9B31DA}" type="datetime1">
              <a:rPr lang="es-ES" noProof="0" smtClean="0"/>
              <a:pPr/>
              <a:t>11/12/2021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6074690-7256-4BB9-AC0F-97AEAE8CDEC2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7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s-ES" noProof="0" smtClean="0"/>
              <a:pPr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9992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fld id="{41CC2B9D-276D-41DE-A622-C7D1BB390971}" type="datetime1">
              <a:rPr lang="es-ES" noProof="0" smtClean="0"/>
              <a:pPr/>
              <a:t>11/12/2021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Elipse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Conector recto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o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Elipse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Elipse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Conector recto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dirty="0"/>
              <a:t>Haga clic para agregar texto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2BA118-4550-4128-9948-985832F319A5}" type="datetime1">
              <a:rPr lang="es-ES" noProof="0" smtClean="0"/>
              <a:pPr/>
              <a:t>11/12/2021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dirty="0"/>
              <a:t>Haga clic para agregar texto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B359EF-B85B-47AD-975B-7FBC1A772523}" type="datetime1">
              <a:rPr lang="es-ES" noProof="0" smtClean="0"/>
              <a:pPr/>
              <a:t>11/12/2021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dirty="0"/>
              <a:t>Haga clic para agregar texto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5E7A95-9D0C-4A80-BFFE-EA4E89FA91A6}" type="datetime1">
              <a:rPr lang="es-ES" noProof="0" smtClean="0"/>
              <a:pPr/>
              <a:t>11/12/2021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22030" y="3798679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agregar texto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986606-ADC7-49A6-9F06-554C0ACF08BF}" type="datetime1">
              <a:rPr lang="es-ES" noProof="0" smtClean="0"/>
              <a:pPr/>
              <a:t>11/12/2021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13" name="Grupo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Elipse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Conector recto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Conector recto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es-ES" noProof="0" dirty="0"/>
              <a:t>Haga clic para agregar texto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es-ES" noProof="0" dirty="0"/>
              <a:t>Haga clic para agregar texto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685C2E-AAA6-45C9-A717-D133C2C70B03}" type="datetime1">
              <a:rPr lang="es-ES" noProof="0" smtClean="0"/>
              <a:pPr/>
              <a:t>11/12/2021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agregar texto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dirty="0"/>
              <a:t>Haga clic para agregar texto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agregar texto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dirty="0"/>
              <a:t>Haga clic para agregar texto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6931BD-6B88-4DC1-BABB-121728874770}" type="datetime1">
              <a:rPr lang="es-ES" noProof="0" smtClean="0"/>
              <a:pPr/>
              <a:t>11/12/2021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841E79-7DAC-44BD-991A-1D15028684E6}" type="datetime1">
              <a:rPr lang="es-ES" noProof="0" smtClean="0"/>
              <a:pPr/>
              <a:t>11/12/2021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417530-DCFD-4A5A-9770-DD12A14AA061}" type="datetime1">
              <a:rPr lang="es-ES" noProof="0" smtClean="0"/>
              <a:pPr/>
              <a:t>11/12/2021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es-ES" noProof="0" dirty="0"/>
              <a:t>Haga clic para agregar texto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dirty="0"/>
              <a:t>Haga clic para agregar texto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98B144-D9F8-4FC0-9589-842D563E4CA0}" type="datetime1">
              <a:rPr lang="es-ES" noProof="0" smtClean="0"/>
              <a:pPr/>
              <a:t>11/12/2021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dirty="0"/>
              <a:t>Haga clic para agregar texto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8846DF-04E3-4658-84E6-0B399E01081A}" type="datetime1">
              <a:rPr lang="es-ES" noProof="0" smtClean="0"/>
              <a:pPr/>
              <a:t>11/12/2021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 dirty="0"/>
          </a:p>
        </p:txBody>
      </p:sp>
      <p:sp>
        <p:nvSpPr>
          <p:cNvPr id="8" name="Rectángulo redondeado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05DDD192-0430-4E48-9A9B-AD25C0775A0C}" type="datetime1">
              <a:rPr lang="es-ES" noProof="0" smtClean="0"/>
              <a:pPr/>
              <a:t>11/12/2021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Demostración de los Programas Realizados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YULL Darío Bohorquez Clemow</a:t>
            </a:r>
          </a:p>
          <a:p>
            <a:pPr rtl="0"/>
            <a:r>
              <a:rPr lang="es-ES" dirty="0"/>
              <a:t>1002227696</a:t>
            </a:r>
          </a:p>
          <a:p>
            <a:pPr rtl="0"/>
            <a:r>
              <a:rPr lang="es-ES" dirty="0"/>
              <a:t>Inducción a la informática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765820" y="420045"/>
            <a:ext cx="6048672" cy="1168400"/>
          </a:xfrm>
        </p:spPr>
        <p:txBody>
          <a:bodyPr rtlCol="0"/>
          <a:lstStyle/>
          <a:p>
            <a:pPr rtl="0"/>
            <a:r>
              <a:rPr lang="es-ES" dirty="0"/>
              <a:t>Teorema de Inducción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266E061-04F0-4037-A163-67E534B1F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3736" y="1785145"/>
            <a:ext cx="5520193" cy="196351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EB114F-2230-442E-9A99-59398B848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779" y="1412776"/>
            <a:ext cx="6525394" cy="43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97167-7807-4813-9590-EA22BE5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260648"/>
            <a:ext cx="9751060" cy="1168400"/>
          </a:xfrm>
        </p:spPr>
        <p:txBody>
          <a:bodyPr/>
          <a:lstStyle/>
          <a:p>
            <a:r>
              <a:rPr lang="es-ES" dirty="0"/>
              <a:t>Nodos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D587D6-5C9F-40C4-B138-979962455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522" y="1600200"/>
            <a:ext cx="10527780" cy="4715024"/>
          </a:xfrm>
        </p:spPr>
      </p:pic>
    </p:spTree>
    <p:extLst>
      <p:ext uri="{BB962C8B-B14F-4D97-AF65-F5344CB8AC3E}">
        <p14:creationId xmlns:p14="http://schemas.microsoft.com/office/powerpoint/2010/main" val="117687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AD05E-8F06-4B01-883D-9747CB5C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2260600"/>
            <a:ext cx="2571273" cy="1168400"/>
          </a:xfrm>
        </p:spPr>
        <p:txBody>
          <a:bodyPr/>
          <a:lstStyle/>
          <a:p>
            <a:r>
              <a:rPr lang="es-ES" dirty="0"/>
              <a:t>Clase (Gatos)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81075D9-59D3-4FBB-A25C-A82145256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212" y="699117"/>
            <a:ext cx="6696744" cy="5459766"/>
          </a:xfrm>
        </p:spPr>
      </p:pic>
    </p:spTree>
    <p:extLst>
      <p:ext uri="{BB962C8B-B14F-4D97-AF65-F5344CB8AC3E}">
        <p14:creationId xmlns:p14="http://schemas.microsoft.com/office/powerpoint/2010/main" val="481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049D1F2-BC69-43BA-A9D2-BBD30F7C9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804" y="1000157"/>
            <a:ext cx="6984776" cy="4857685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1E38027-C7FC-4748-AA34-C922F36C3A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2604" y="2492896"/>
            <a:ext cx="4083124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Clase (Motocicletas)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34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7FFB7C-3E47-4C2C-8E42-055765FDB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359" y="645468"/>
            <a:ext cx="11120105" cy="5567064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50869C9-A51D-4784-A009-E3C4D0F20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2924944"/>
            <a:ext cx="3048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6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bros clásico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611_TF02801059" id="{7967B114-D234-4ACA-933A-E5716A8BCCBC}" vid="{6A591BB8-5285-4DE3-8CE9-65BC5409B319}"/>
    </a:ext>
  </a:extLst>
</a:theme>
</file>

<file path=ppt/theme/theme2.xml><?xml version="1.0" encoding="utf-8"?>
<a:theme xmlns:a="http://schemas.openxmlformats.org/drawingml/2006/main" name="Tema de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aprendizaje de libros clásicos (pantalla panorámica)</Template>
  <TotalTime>110</TotalTime>
  <Words>28</Words>
  <Application>Microsoft Office PowerPoint</Application>
  <PresentationFormat>Personalizado</PresentationFormat>
  <Paragraphs>10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Constantia</vt:lpstr>
      <vt:lpstr>Libros clásico 16x9</vt:lpstr>
      <vt:lpstr>Demostración de los Programas Realizados</vt:lpstr>
      <vt:lpstr>Teorema de Inducción</vt:lpstr>
      <vt:lpstr>Nodos</vt:lpstr>
      <vt:lpstr>Clase (Gatos)</vt:lpstr>
      <vt:lpstr>Clase (Motocicletas)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Demostración de los Programas Realizados</dc:title>
  <dc:creator>Yull Bohorquez</dc:creator>
  <cp:lastModifiedBy>Yull Bohorquez</cp:lastModifiedBy>
  <cp:revision>1</cp:revision>
  <dcterms:created xsi:type="dcterms:W3CDTF">2021-12-12T01:37:53Z</dcterms:created>
  <dcterms:modified xsi:type="dcterms:W3CDTF">2021-12-12T03:28:07Z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