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F21F-F08C-CB46-A7F5-04BB03B49E5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RICH alignment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updated magnet polarity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Claire Prouve</a:t>
            </a:r>
          </a:p>
          <a:p>
            <a:r>
              <a:rPr lang="en-US" smtClean="0"/>
              <a:t>09</a:t>
            </a:r>
            <a:r>
              <a:rPr lang="en-US" smtClean="0"/>
              <a:t>/09/</a:t>
            </a:r>
            <a:r>
              <a:rPr lang="en-US" smtClean="0"/>
              <a:t>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ich1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6" y="3730306"/>
            <a:ext cx="4618234" cy="3127693"/>
          </a:xfrm>
          <a:prstGeom prst="rect">
            <a:avLst/>
          </a:prstGeom>
        </p:spPr>
      </p:pic>
      <p:pic>
        <p:nvPicPr>
          <p:cNvPr id="6" name="Picture 5" descr="Rich1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306"/>
            <a:ext cx="4618236" cy="3127694"/>
          </a:xfrm>
          <a:prstGeom prst="rect">
            <a:avLst/>
          </a:prstGeom>
        </p:spPr>
      </p:pic>
      <p:pic>
        <p:nvPicPr>
          <p:cNvPr id="5" name="Picture 4" descr="Rich1_allin1_n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0" y="405014"/>
            <a:ext cx="4628590" cy="3134706"/>
          </a:xfrm>
          <a:prstGeom prst="rect">
            <a:avLst/>
          </a:prstGeom>
        </p:spPr>
      </p:pic>
      <p:pic>
        <p:nvPicPr>
          <p:cNvPr id="4" name="Picture 3" descr="Rich1_allin1_new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014"/>
            <a:ext cx="4618237" cy="31276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 in 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 in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8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ich2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4" y="3730306"/>
            <a:ext cx="4618236" cy="3127694"/>
          </a:xfrm>
          <a:prstGeom prst="rect">
            <a:avLst/>
          </a:prstGeom>
        </p:spPr>
      </p:pic>
      <p:pic>
        <p:nvPicPr>
          <p:cNvPr id="16" name="Picture 15" descr="Rich2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0306"/>
            <a:ext cx="4618235" cy="3127694"/>
          </a:xfrm>
          <a:prstGeom prst="rect">
            <a:avLst/>
          </a:prstGeom>
        </p:spPr>
      </p:pic>
      <p:pic>
        <p:nvPicPr>
          <p:cNvPr id="15" name="Picture 14" descr="Rich2_allin1_n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0" y="416767"/>
            <a:ext cx="4628589" cy="3134706"/>
          </a:xfrm>
          <a:prstGeom prst="rect">
            <a:avLst/>
          </a:prstGeom>
        </p:spPr>
      </p:pic>
      <p:pic>
        <p:nvPicPr>
          <p:cNvPr id="14" name="Picture 13" descr="Rich2_allin1_new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2026"/>
            <a:ext cx="4618236" cy="3127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 in 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 in 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 in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21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ich2_absav_ran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1" y="3723294"/>
            <a:ext cx="4628589" cy="3134705"/>
          </a:xfrm>
          <a:prstGeom prst="rect">
            <a:avLst/>
          </a:prstGeom>
        </p:spPr>
      </p:pic>
      <p:pic>
        <p:nvPicPr>
          <p:cNvPr id="14" name="Picture 13" descr="Rich2_absav_r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294"/>
            <a:ext cx="4628589" cy="3134706"/>
          </a:xfrm>
          <a:prstGeom prst="rect">
            <a:avLst/>
          </a:prstGeom>
        </p:spPr>
      </p:pic>
      <p:pic>
        <p:nvPicPr>
          <p:cNvPr id="6" name="Picture 5" descr="Rich1_absav_ran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1" y="405014"/>
            <a:ext cx="4628590" cy="3134706"/>
          </a:xfrm>
          <a:prstGeom prst="rect">
            <a:avLst/>
          </a:prstGeom>
        </p:spPr>
      </p:pic>
      <p:pic>
        <p:nvPicPr>
          <p:cNvPr id="5" name="Picture 4" descr="Rich1_absav_ran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014"/>
            <a:ext cx="4628590" cy="3134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61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RICH alignment  updated magnet polarity</vt:lpstr>
      <vt:lpstr>PowerPoint Presentation</vt:lpstr>
      <vt:lpstr>PowerPoint Presentation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27</cp:revision>
  <dcterms:created xsi:type="dcterms:W3CDTF">2016-08-03T09:44:42Z</dcterms:created>
  <dcterms:modified xsi:type="dcterms:W3CDTF">2016-09-09T06:51:14Z</dcterms:modified>
</cp:coreProperties>
</file>